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96" r:id="rId4"/>
  </p:sldMasterIdLst>
  <p:notesMasterIdLst>
    <p:notesMasterId r:id="rId20"/>
  </p:notesMasterIdLst>
  <p:handoutMasterIdLst>
    <p:handoutMasterId r:id="rId21"/>
  </p:handoutMasterIdLst>
  <p:sldIdLst>
    <p:sldId id="306" r:id="rId5"/>
    <p:sldId id="311" r:id="rId6"/>
    <p:sldId id="307" r:id="rId7"/>
    <p:sldId id="313" r:id="rId8"/>
    <p:sldId id="314" r:id="rId9"/>
    <p:sldId id="312" r:id="rId10"/>
    <p:sldId id="323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</p:sldIdLst>
  <p:sldSz cx="12192000" cy="6858000"/>
  <p:notesSz cx="6985000" cy="92837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783" userDrawn="1">
          <p15:clr>
            <a:srgbClr val="A4A3A4"/>
          </p15:clr>
        </p15:guide>
        <p15:guide id="2" orient="horz" pos="2042" userDrawn="1">
          <p15:clr>
            <a:srgbClr val="A4A3A4"/>
          </p15:clr>
        </p15:guide>
        <p15:guide id="3" orient="horz" pos="1931" userDrawn="1">
          <p15:clr>
            <a:srgbClr val="A4A3A4"/>
          </p15:clr>
        </p15:guide>
        <p15:guide id="4" orient="horz" pos="1130" userDrawn="1">
          <p15:clr>
            <a:srgbClr val="A4A3A4"/>
          </p15:clr>
        </p15:guide>
        <p15:guide id="6" orient="horz" pos="339" userDrawn="1">
          <p15:clr>
            <a:srgbClr val="A4A3A4"/>
          </p15:clr>
        </p15:guide>
        <p15:guide id="8" orient="horz" pos="3755" userDrawn="1">
          <p15:clr>
            <a:srgbClr val="A4A3A4"/>
          </p15:clr>
        </p15:guide>
        <p15:guide id="9" pos="3896" userDrawn="1">
          <p15:clr>
            <a:srgbClr val="A4A3A4"/>
          </p15:clr>
        </p15:guide>
        <p15:guide id="10" pos="5673" userDrawn="1">
          <p15:clr>
            <a:srgbClr val="A4A3A4"/>
          </p15:clr>
        </p15:guide>
        <p15:guide id="11" pos="5562" userDrawn="1">
          <p15:clr>
            <a:srgbClr val="A4A3A4"/>
          </p15:clr>
        </p15:guide>
        <p15:guide id="12" pos="7340" userDrawn="1">
          <p15:clr>
            <a:srgbClr val="A4A3A4"/>
          </p15:clr>
        </p15:guide>
        <p15:guide id="13" pos="2118" userDrawn="1">
          <p15:clr>
            <a:srgbClr val="A4A3A4"/>
          </p15:clr>
        </p15:guide>
        <p15:guide id="14" pos="2006" userDrawn="1">
          <p15:clr>
            <a:srgbClr val="A4A3A4"/>
          </p15:clr>
        </p15:guide>
        <p15:guide id="15" pos="339" userDrawn="1">
          <p15:clr>
            <a:srgbClr val="A4A3A4"/>
          </p15:clr>
        </p15:guide>
        <p15:guide id="16" orient="horz" pos="2843" userDrawn="1">
          <p15:clr>
            <a:srgbClr val="A4A3A4"/>
          </p15:clr>
        </p15:guide>
        <p15:guide id="17" orient="horz" pos="2954" userDrawn="1">
          <p15:clr>
            <a:srgbClr val="A4A3A4"/>
          </p15:clr>
        </p15:guide>
        <p15:guide id="18" orient="horz" pos="1019" userDrawn="1">
          <p15:clr>
            <a:srgbClr val="A4A3A4"/>
          </p15:clr>
        </p15:guide>
        <p15:guide id="19" orient="horz" pos="386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DCD"/>
    <a:srgbClr val="FF3163"/>
    <a:srgbClr val="990AE3"/>
    <a:srgbClr val="31FF11"/>
    <a:srgbClr val="FF3264"/>
    <a:srgbClr val="9933FF"/>
    <a:srgbClr val="FFCD64"/>
    <a:srgbClr val="CEFF35"/>
    <a:srgbClr val="E12364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2" autoAdjust="0"/>
    <p:restoredTop sz="85035" autoAdjust="0"/>
  </p:normalViewPr>
  <p:slideViewPr>
    <p:cSldViewPr snapToGrid="0" snapToObjects="1">
      <p:cViewPr varScale="1">
        <p:scale>
          <a:sx n="74" d="100"/>
          <a:sy n="74" d="100"/>
        </p:scale>
        <p:origin x="643" y="72"/>
      </p:cViewPr>
      <p:guideLst>
        <p:guide pos="3783"/>
        <p:guide orient="horz" pos="2042"/>
        <p:guide orient="horz" pos="1931"/>
        <p:guide orient="horz" pos="1130"/>
        <p:guide orient="horz" pos="339"/>
        <p:guide orient="horz" pos="3755"/>
        <p:guide pos="3896"/>
        <p:guide pos="5673"/>
        <p:guide pos="5562"/>
        <p:guide pos="7340"/>
        <p:guide pos="2118"/>
        <p:guide pos="2006"/>
        <p:guide pos="339"/>
        <p:guide orient="horz" pos="2843"/>
        <p:guide orient="horz" pos="2954"/>
        <p:guide orient="horz" pos="1019"/>
        <p:guide orient="horz" pos="3867"/>
      </p:guideLst>
    </p:cSldViewPr>
  </p:slideViewPr>
  <p:outlineViewPr>
    <p:cViewPr>
      <p:scale>
        <a:sx n="33" d="100"/>
        <a:sy n="33" d="100"/>
      </p:scale>
      <p:origin x="0" y="-35818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5378"/>
    </p:cViewPr>
  </p:sorterViewPr>
  <p:notesViewPr>
    <p:cSldViewPr snapToGrid="0" snapToObjects="1" showGuides="1">
      <p:cViewPr varScale="1">
        <p:scale>
          <a:sx n="56" d="100"/>
          <a:sy n="56" d="100"/>
        </p:scale>
        <p:origin x="3031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1B4F807D-2187-4B2D-BF2A-4A368FB0C153}" type="datetimeFigureOut">
              <a:rPr lang="en-GB" smtClean="0">
                <a:latin typeface="Arial" panose="020B0604020202020204" pitchFamily="34" charset="0"/>
              </a:rPr>
              <a:t>20/02/2018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777B585E-5ADF-4795-B9E3-79CF9052EC3D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7474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5797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EC7DE87-EE64-4597-A63C-BD9AB33395FA}" type="datetimeFigureOut">
              <a:rPr lang="en-GB" smtClean="0"/>
              <a:pPr/>
              <a:t>20/02/2018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5796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DF028019-AA91-4C76-BB6B-CB38C01EC32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85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8019-AA91-4C76-BB6B-CB38C01EC32F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9192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28019-AA91-4C76-BB6B-CB38C01EC32F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0152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163" y="1793875"/>
            <a:ext cx="5467350" cy="2719388"/>
          </a:xfrm>
        </p:spPr>
        <p:txBody>
          <a:bodyPr tIns="36000" rIns="180000" anchor="t">
            <a:noAutofit/>
          </a:bodyPr>
          <a:lstStyle>
            <a:lvl1pPr algn="l">
              <a:lnSpc>
                <a:spcPct val="85000"/>
              </a:lnSpc>
              <a:defRPr sz="6000"/>
            </a:lvl1pPr>
          </a:lstStyle>
          <a:p>
            <a:r>
              <a:rPr lang="en-US" dirty="0" smtClean="0"/>
              <a:t>MASTER 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6" y="494221"/>
            <a:ext cx="1845746" cy="720000"/>
          </a:xfrm>
          <a:prstGeom prst="rect">
            <a:avLst/>
          </a:prstGeom>
        </p:spPr>
      </p:pic>
      <p:sp>
        <p:nvSpPr>
          <p:cNvPr id="8" name="Media Placeholder 9"/>
          <p:cNvSpPr>
            <a:spLocks noGrp="1"/>
          </p:cNvSpPr>
          <p:nvPr>
            <p:ph type="media" sz="quarter" idx="13" hasCustomPrompt="1"/>
          </p:nvPr>
        </p:nvSpPr>
        <p:spPr>
          <a:xfrm>
            <a:off x="6184900" y="1"/>
            <a:ext cx="6007101" cy="68579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Placeholder for Pebble videos</a:t>
            </a:r>
            <a:endParaRPr lang="en-GB" dirty="0"/>
          </a:p>
        </p:txBody>
      </p:sp>
      <p:sp>
        <p:nvSpPr>
          <p:cNvPr id="2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163" y="4689477"/>
            <a:ext cx="5467350" cy="1271587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4"/>
          </p:nvPr>
        </p:nvSpPr>
        <p:spPr>
          <a:xfrm>
            <a:off x="538163" y="6421919"/>
            <a:ext cx="828000" cy="153888"/>
          </a:xfrm>
        </p:spPr>
        <p:txBody>
          <a:bodyPr/>
          <a:lstStyle/>
          <a:p>
            <a:fld id="{11F38C1A-4998-4924-818B-5273132469C4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0473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Ripp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57"/>
          <p:cNvSpPr>
            <a:spLocks/>
          </p:cNvSpPr>
          <p:nvPr userDrawn="1"/>
        </p:nvSpPr>
        <p:spPr bwMode="auto">
          <a:xfrm>
            <a:off x="-7384159" y="-18135120"/>
            <a:ext cx="18476929" cy="17849282"/>
          </a:xfrm>
          <a:custGeom>
            <a:avLst/>
            <a:gdLst>
              <a:gd name="T0" fmla="*/ 6460 w 6462"/>
              <a:gd name="T1" fmla="*/ 1904 h 6242"/>
              <a:gd name="T2" fmla="*/ 6456 w 6462"/>
              <a:gd name="T3" fmla="*/ 1603 h 6242"/>
              <a:gd name="T4" fmla="*/ 6456 w 6462"/>
              <a:gd name="T5" fmla="*/ 1590 h 6242"/>
              <a:gd name="T6" fmla="*/ 6447 w 6462"/>
              <a:gd name="T7" fmla="*/ 1436 h 6242"/>
              <a:gd name="T8" fmla="*/ 6418 w 6462"/>
              <a:gd name="T9" fmla="*/ 1227 h 6242"/>
              <a:gd name="T10" fmla="*/ 6348 w 6462"/>
              <a:gd name="T11" fmla="*/ 984 h 6242"/>
              <a:gd name="T12" fmla="*/ 6264 w 6462"/>
              <a:gd name="T13" fmla="*/ 799 h 6242"/>
              <a:gd name="T14" fmla="*/ 6263 w 6462"/>
              <a:gd name="T15" fmla="*/ 796 h 6242"/>
              <a:gd name="T16" fmla="*/ 6249 w 6462"/>
              <a:gd name="T17" fmla="*/ 772 h 6242"/>
              <a:gd name="T18" fmla="*/ 6144 w 6462"/>
              <a:gd name="T19" fmla="*/ 614 h 6242"/>
              <a:gd name="T20" fmla="*/ 6037 w 6462"/>
              <a:gd name="T21" fmla="*/ 493 h 6242"/>
              <a:gd name="T22" fmla="*/ 5882 w 6462"/>
              <a:gd name="T23" fmla="*/ 359 h 6242"/>
              <a:gd name="T24" fmla="*/ 5746 w 6462"/>
              <a:gd name="T25" fmla="*/ 269 h 6242"/>
              <a:gd name="T26" fmla="*/ 5448 w 6462"/>
              <a:gd name="T27" fmla="*/ 132 h 6242"/>
              <a:gd name="T28" fmla="*/ 5114 w 6462"/>
              <a:gd name="T29" fmla="*/ 46 h 6242"/>
              <a:gd name="T30" fmla="*/ 4585 w 6462"/>
              <a:gd name="T31" fmla="*/ 0 h 6242"/>
              <a:gd name="T32" fmla="*/ 4026 w 6462"/>
              <a:gd name="T33" fmla="*/ 32 h 6242"/>
              <a:gd name="T34" fmla="*/ 3638 w 6462"/>
              <a:gd name="T35" fmla="*/ 88 h 6242"/>
              <a:gd name="T36" fmla="*/ 3584 w 6462"/>
              <a:gd name="T37" fmla="*/ 99 h 6242"/>
              <a:gd name="T38" fmla="*/ 2960 w 6462"/>
              <a:gd name="T39" fmla="*/ 251 h 6242"/>
              <a:gd name="T40" fmla="*/ 1261 w 6462"/>
              <a:gd name="T41" fmla="*/ 1069 h 6242"/>
              <a:gd name="T42" fmla="*/ 1217 w 6462"/>
              <a:gd name="T43" fmla="*/ 1102 h 6242"/>
              <a:gd name="T44" fmla="*/ 1170 w 6462"/>
              <a:gd name="T45" fmla="*/ 1136 h 6242"/>
              <a:gd name="T46" fmla="*/ 783 w 6462"/>
              <a:gd name="T47" fmla="*/ 1468 h 6242"/>
              <a:gd name="T48" fmla="*/ 499 w 6462"/>
              <a:gd name="T49" fmla="*/ 1782 h 6242"/>
              <a:gd name="T50" fmla="*/ 459 w 6462"/>
              <a:gd name="T51" fmla="*/ 1833 h 6242"/>
              <a:gd name="T52" fmla="*/ 303 w 6462"/>
              <a:gd name="T53" fmla="*/ 2065 h 6242"/>
              <a:gd name="T54" fmla="*/ 168 w 6462"/>
              <a:gd name="T55" fmla="*/ 2325 h 6242"/>
              <a:gd name="T56" fmla="*/ 166 w 6462"/>
              <a:gd name="T57" fmla="*/ 2326 h 6242"/>
              <a:gd name="T58" fmla="*/ 67 w 6462"/>
              <a:gd name="T59" fmla="*/ 2607 h 6242"/>
              <a:gd name="T60" fmla="*/ 13 w 6462"/>
              <a:gd name="T61" fmla="*/ 2892 h 6242"/>
              <a:gd name="T62" fmla="*/ 0 w 6462"/>
              <a:gd name="T63" fmla="*/ 3087 h 6242"/>
              <a:gd name="T64" fmla="*/ 25 w 6462"/>
              <a:gd name="T65" fmla="*/ 3376 h 6242"/>
              <a:gd name="T66" fmla="*/ 56 w 6462"/>
              <a:gd name="T67" fmla="*/ 3532 h 6242"/>
              <a:gd name="T68" fmla="*/ 159 w 6462"/>
              <a:gd name="T69" fmla="*/ 3877 h 6242"/>
              <a:gd name="T70" fmla="*/ 189 w 6462"/>
              <a:gd name="T71" fmla="*/ 3962 h 6242"/>
              <a:gd name="T72" fmla="*/ 309 w 6462"/>
              <a:gd name="T73" fmla="*/ 4242 h 6242"/>
              <a:gd name="T74" fmla="*/ 373 w 6462"/>
              <a:gd name="T75" fmla="*/ 4372 h 6242"/>
              <a:gd name="T76" fmla="*/ 391 w 6462"/>
              <a:gd name="T77" fmla="*/ 4409 h 6242"/>
              <a:gd name="T78" fmla="*/ 494 w 6462"/>
              <a:gd name="T79" fmla="*/ 4597 h 6242"/>
              <a:gd name="T80" fmla="*/ 508 w 6462"/>
              <a:gd name="T81" fmla="*/ 4620 h 6242"/>
              <a:gd name="T82" fmla="*/ 515 w 6462"/>
              <a:gd name="T83" fmla="*/ 4632 h 6242"/>
              <a:gd name="T84" fmla="*/ 554 w 6462"/>
              <a:gd name="T85" fmla="*/ 4700 h 6242"/>
              <a:gd name="T86" fmla="*/ 689 w 6462"/>
              <a:gd name="T87" fmla="*/ 4912 h 6242"/>
              <a:gd name="T88" fmla="*/ 715 w 6462"/>
              <a:gd name="T89" fmla="*/ 4952 h 6242"/>
              <a:gd name="T90" fmla="*/ 779 w 6462"/>
              <a:gd name="T91" fmla="*/ 5045 h 6242"/>
              <a:gd name="T92" fmla="*/ 953 w 6462"/>
              <a:gd name="T93" fmla="*/ 5282 h 6242"/>
              <a:gd name="T94" fmla="*/ 1073 w 6462"/>
              <a:gd name="T95" fmla="*/ 5432 h 6242"/>
              <a:gd name="T96" fmla="*/ 1190 w 6462"/>
              <a:gd name="T97" fmla="*/ 5570 h 6242"/>
              <a:gd name="T98" fmla="*/ 1222 w 6462"/>
              <a:gd name="T99" fmla="*/ 5606 h 6242"/>
              <a:gd name="T100" fmla="*/ 1227 w 6462"/>
              <a:gd name="T101" fmla="*/ 5612 h 6242"/>
              <a:gd name="T102" fmla="*/ 1332 w 6462"/>
              <a:gd name="T103" fmla="*/ 5726 h 6242"/>
              <a:gd name="T104" fmla="*/ 1560 w 6462"/>
              <a:gd name="T105" fmla="*/ 5953 h 6242"/>
              <a:gd name="T106" fmla="*/ 2391 w 6462"/>
              <a:gd name="T107" fmla="*/ 6242 h 6242"/>
              <a:gd name="T108" fmla="*/ 2799 w 6462"/>
              <a:gd name="T109" fmla="*/ 6205 h 6242"/>
              <a:gd name="T110" fmla="*/ 3188 w 6462"/>
              <a:gd name="T111" fmla="*/ 6114 h 6242"/>
              <a:gd name="T112" fmla="*/ 6460 w 6462"/>
              <a:gd name="T113" fmla="*/ 1904 h 6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462" h="6242">
                <a:moveTo>
                  <a:pt x="6460" y="1904"/>
                </a:moveTo>
                <a:cubicBezTo>
                  <a:pt x="6460" y="1904"/>
                  <a:pt x="6460" y="1904"/>
                  <a:pt x="6460" y="1904"/>
                </a:cubicBezTo>
                <a:cubicBezTo>
                  <a:pt x="6460" y="1904"/>
                  <a:pt x="6460" y="1904"/>
                  <a:pt x="6460" y="1904"/>
                </a:cubicBezTo>
                <a:cubicBezTo>
                  <a:pt x="6459" y="1719"/>
                  <a:pt x="6456" y="1603"/>
                  <a:pt x="6456" y="1603"/>
                </a:cubicBezTo>
                <a:cubicBezTo>
                  <a:pt x="6456" y="1603"/>
                  <a:pt x="6456" y="1603"/>
                  <a:pt x="6456" y="1603"/>
                </a:cubicBezTo>
                <a:cubicBezTo>
                  <a:pt x="6456" y="1596"/>
                  <a:pt x="6456" y="1592"/>
                  <a:pt x="6456" y="1590"/>
                </a:cubicBezTo>
                <a:cubicBezTo>
                  <a:pt x="6456" y="1591"/>
                  <a:pt x="6456" y="1591"/>
                  <a:pt x="6456" y="1591"/>
                </a:cubicBezTo>
                <a:cubicBezTo>
                  <a:pt x="6455" y="1538"/>
                  <a:pt x="6451" y="1486"/>
                  <a:pt x="6447" y="1436"/>
                </a:cubicBezTo>
                <a:cubicBezTo>
                  <a:pt x="6446" y="1436"/>
                  <a:pt x="6446" y="1435"/>
                  <a:pt x="6445" y="1435"/>
                </a:cubicBezTo>
                <a:cubicBezTo>
                  <a:pt x="6440" y="1363"/>
                  <a:pt x="6431" y="1293"/>
                  <a:pt x="6418" y="1227"/>
                </a:cubicBezTo>
                <a:cubicBezTo>
                  <a:pt x="6417" y="1227"/>
                  <a:pt x="6416" y="1227"/>
                  <a:pt x="6416" y="1226"/>
                </a:cubicBezTo>
                <a:cubicBezTo>
                  <a:pt x="6398" y="1141"/>
                  <a:pt x="6376" y="1060"/>
                  <a:pt x="6348" y="984"/>
                </a:cubicBezTo>
                <a:cubicBezTo>
                  <a:pt x="6348" y="984"/>
                  <a:pt x="6348" y="983"/>
                  <a:pt x="6348" y="983"/>
                </a:cubicBezTo>
                <a:cubicBezTo>
                  <a:pt x="6324" y="918"/>
                  <a:pt x="6296" y="857"/>
                  <a:pt x="6264" y="799"/>
                </a:cubicBezTo>
                <a:cubicBezTo>
                  <a:pt x="6264" y="799"/>
                  <a:pt x="6264" y="799"/>
                  <a:pt x="6264" y="799"/>
                </a:cubicBezTo>
                <a:cubicBezTo>
                  <a:pt x="6264" y="798"/>
                  <a:pt x="6263" y="797"/>
                  <a:pt x="6263" y="796"/>
                </a:cubicBezTo>
                <a:cubicBezTo>
                  <a:pt x="6258" y="788"/>
                  <a:pt x="6254" y="780"/>
                  <a:pt x="6250" y="772"/>
                </a:cubicBezTo>
                <a:cubicBezTo>
                  <a:pt x="6249" y="772"/>
                  <a:pt x="6249" y="772"/>
                  <a:pt x="6249" y="772"/>
                </a:cubicBezTo>
                <a:cubicBezTo>
                  <a:pt x="6217" y="716"/>
                  <a:pt x="6183" y="663"/>
                  <a:pt x="6145" y="614"/>
                </a:cubicBezTo>
                <a:cubicBezTo>
                  <a:pt x="6144" y="614"/>
                  <a:pt x="6144" y="614"/>
                  <a:pt x="6144" y="614"/>
                </a:cubicBezTo>
                <a:cubicBezTo>
                  <a:pt x="6111" y="571"/>
                  <a:pt x="6075" y="531"/>
                  <a:pt x="6038" y="493"/>
                </a:cubicBezTo>
                <a:cubicBezTo>
                  <a:pt x="6038" y="493"/>
                  <a:pt x="6037" y="493"/>
                  <a:pt x="6037" y="493"/>
                </a:cubicBezTo>
                <a:cubicBezTo>
                  <a:pt x="5989" y="444"/>
                  <a:pt x="5938" y="399"/>
                  <a:pt x="5883" y="358"/>
                </a:cubicBezTo>
                <a:cubicBezTo>
                  <a:pt x="5883" y="358"/>
                  <a:pt x="5882" y="358"/>
                  <a:pt x="5882" y="359"/>
                </a:cubicBezTo>
                <a:cubicBezTo>
                  <a:pt x="5839" y="327"/>
                  <a:pt x="5794" y="298"/>
                  <a:pt x="5748" y="271"/>
                </a:cubicBezTo>
                <a:cubicBezTo>
                  <a:pt x="5747" y="270"/>
                  <a:pt x="5747" y="269"/>
                  <a:pt x="5746" y="269"/>
                </a:cubicBezTo>
                <a:cubicBezTo>
                  <a:pt x="5655" y="216"/>
                  <a:pt x="5557" y="172"/>
                  <a:pt x="5454" y="136"/>
                </a:cubicBezTo>
                <a:cubicBezTo>
                  <a:pt x="5452" y="135"/>
                  <a:pt x="5450" y="134"/>
                  <a:pt x="5448" y="132"/>
                </a:cubicBezTo>
                <a:cubicBezTo>
                  <a:pt x="5342" y="95"/>
                  <a:pt x="5231" y="67"/>
                  <a:pt x="5116" y="45"/>
                </a:cubicBezTo>
                <a:cubicBezTo>
                  <a:pt x="5115" y="46"/>
                  <a:pt x="5115" y="46"/>
                  <a:pt x="5114" y="46"/>
                </a:cubicBezTo>
                <a:cubicBezTo>
                  <a:pt x="4969" y="20"/>
                  <a:pt x="4817" y="5"/>
                  <a:pt x="4663" y="1"/>
                </a:cubicBezTo>
                <a:cubicBezTo>
                  <a:pt x="4637" y="0"/>
                  <a:pt x="4611" y="0"/>
                  <a:pt x="4585" y="0"/>
                </a:cubicBezTo>
                <a:cubicBezTo>
                  <a:pt x="4402" y="0"/>
                  <a:pt x="4215" y="11"/>
                  <a:pt x="4026" y="32"/>
                </a:cubicBezTo>
                <a:cubicBezTo>
                  <a:pt x="4026" y="32"/>
                  <a:pt x="4026" y="32"/>
                  <a:pt x="4026" y="32"/>
                </a:cubicBezTo>
                <a:cubicBezTo>
                  <a:pt x="3899" y="46"/>
                  <a:pt x="3771" y="65"/>
                  <a:pt x="3642" y="88"/>
                </a:cubicBezTo>
                <a:cubicBezTo>
                  <a:pt x="3641" y="88"/>
                  <a:pt x="3640" y="88"/>
                  <a:pt x="3638" y="88"/>
                </a:cubicBezTo>
                <a:cubicBezTo>
                  <a:pt x="3621" y="91"/>
                  <a:pt x="3603" y="95"/>
                  <a:pt x="3586" y="98"/>
                </a:cubicBezTo>
                <a:cubicBezTo>
                  <a:pt x="3585" y="98"/>
                  <a:pt x="3584" y="99"/>
                  <a:pt x="3584" y="99"/>
                </a:cubicBezTo>
                <a:cubicBezTo>
                  <a:pt x="3375" y="138"/>
                  <a:pt x="3167" y="189"/>
                  <a:pt x="2962" y="251"/>
                </a:cubicBezTo>
                <a:cubicBezTo>
                  <a:pt x="2961" y="251"/>
                  <a:pt x="2960" y="251"/>
                  <a:pt x="2960" y="251"/>
                </a:cubicBezTo>
                <a:cubicBezTo>
                  <a:pt x="2342" y="437"/>
                  <a:pt x="1751" y="718"/>
                  <a:pt x="1261" y="1070"/>
                </a:cubicBezTo>
                <a:cubicBezTo>
                  <a:pt x="1261" y="1069"/>
                  <a:pt x="1261" y="1069"/>
                  <a:pt x="1261" y="1069"/>
                </a:cubicBezTo>
                <a:cubicBezTo>
                  <a:pt x="1252" y="1076"/>
                  <a:pt x="1243" y="1083"/>
                  <a:pt x="1233" y="1090"/>
                </a:cubicBezTo>
                <a:cubicBezTo>
                  <a:pt x="1228" y="1094"/>
                  <a:pt x="1222" y="1098"/>
                  <a:pt x="1217" y="1102"/>
                </a:cubicBezTo>
                <a:cubicBezTo>
                  <a:pt x="1202" y="1112"/>
                  <a:pt x="1188" y="1123"/>
                  <a:pt x="1174" y="1133"/>
                </a:cubicBezTo>
                <a:cubicBezTo>
                  <a:pt x="1173" y="1134"/>
                  <a:pt x="1172" y="1135"/>
                  <a:pt x="1170" y="1136"/>
                </a:cubicBezTo>
                <a:cubicBezTo>
                  <a:pt x="1033" y="1240"/>
                  <a:pt x="903" y="1349"/>
                  <a:pt x="786" y="1464"/>
                </a:cubicBezTo>
                <a:cubicBezTo>
                  <a:pt x="785" y="1465"/>
                  <a:pt x="784" y="1467"/>
                  <a:pt x="783" y="1468"/>
                </a:cubicBezTo>
                <a:cubicBezTo>
                  <a:pt x="679" y="1569"/>
                  <a:pt x="584" y="1674"/>
                  <a:pt x="499" y="1782"/>
                </a:cubicBezTo>
                <a:cubicBezTo>
                  <a:pt x="499" y="1782"/>
                  <a:pt x="499" y="1782"/>
                  <a:pt x="499" y="1782"/>
                </a:cubicBezTo>
                <a:cubicBezTo>
                  <a:pt x="487" y="1797"/>
                  <a:pt x="476" y="1811"/>
                  <a:pt x="465" y="1826"/>
                </a:cubicBezTo>
                <a:cubicBezTo>
                  <a:pt x="463" y="1828"/>
                  <a:pt x="461" y="1831"/>
                  <a:pt x="459" y="1833"/>
                </a:cubicBezTo>
                <a:cubicBezTo>
                  <a:pt x="459" y="1833"/>
                  <a:pt x="459" y="1834"/>
                  <a:pt x="459" y="1834"/>
                </a:cubicBezTo>
                <a:cubicBezTo>
                  <a:pt x="402" y="1909"/>
                  <a:pt x="350" y="1986"/>
                  <a:pt x="303" y="2065"/>
                </a:cubicBezTo>
                <a:cubicBezTo>
                  <a:pt x="303" y="2065"/>
                  <a:pt x="303" y="2065"/>
                  <a:pt x="302" y="2065"/>
                </a:cubicBezTo>
                <a:cubicBezTo>
                  <a:pt x="251" y="2150"/>
                  <a:pt x="206" y="2237"/>
                  <a:pt x="168" y="2325"/>
                </a:cubicBezTo>
                <a:cubicBezTo>
                  <a:pt x="167" y="2325"/>
                  <a:pt x="167" y="2325"/>
                  <a:pt x="167" y="2325"/>
                </a:cubicBezTo>
                <a:cubicBezTo>
                  <a:pt x="167" y="2325"/>
                  <a:pt x="167" y="2326"/>
                  <a:pt x="166" y="2326"/>
                </a:cubicBezTo>
                <a:cubicBezTo>
                  <a:pt x="126" y="2416"/>
                  <a:pt x="93" y="2508"/>
                  <a:pt x="67" y="2602"/>
                </a:cubicBezTo>
                <a:cubicBezTo>
                  <a:pt x="67" y="2604"/>
                  <a:pt x="67" y="2605"/>
                  <a:pt x="67" y="2607"/>
                </a:cubicBezTo>
                <a:cubicBezTo>
                  <a:pt x="41" y="2700"/>
                  <a:pt x="23" y="2794"/>
                  <a:pt x="12" y="2890"/>
                </a:cubicBezTo>
                <a:cubicBezTo>
                  <a:pt x="12" y="2891"/>
                  <a:pt x="13" y="2891"/>
                  <a:pt x="13" y="2892"/>
                </a:cubicBezTo>
                <a:cubicBezTo>
                  <a:pt x="5" y="2954"/>
                  <a:pt x="1" y="3017"/>
                  <a:pt x="1" y="3080"/>
                </a:cubicBezTo>
                <a:cubicBezTo>
                  <a:pt x="0" y="3083"/>
                  <a:pt x="0" y="3085"/>
                  <a:pt x="0" y="3087"/>
                </a:cubicBezTo>
                <a:cubicBezTo>
                  <a:pt x="0" y="3179"/>
                  <a:pt x="10" y="3276"/>
                  <a:pt x="26" y="3376"/>
                </a:cubicBezTo>
                <a:cubicBezTo>
                  <a:pt x="26" y="3376"/>
                  <a:pt x="26" y="3376"/>
                  <a:pt x="25" y="3376"/>
                </a:cubicBezTo>
                <a:cubicBezTo>
                  <a:pt x="34" y="3427"/>
                  <a:pt x="44" y="3479"/>
                  <a:pt x="56" y="3532"/>
                </a:cubicBezTo>
                <a:cubicBezTo>
                  <a:pt x="56" y="3532"/>
                  <a:pt x="56" y="3532"/>
                  <a:pt x="56" y="3532"/>
                </a:cubicBezTo>
                <a:cubicBezTo>
                  <a:pt x="82" y="3644"/>
                  <a:pt x="116" y="3759"/>
                  <a:pt x="158" y="3877"/>
                </a:cubicBezTo>
                <a:cubicBezTo>
                  <a:pt x="158" y="3877"/>
                  <a:pt x="158" y="3877"/>
                  <a:pt x="159" y="3877"/>
                </a:cubicBezTo>
                <a:cubicBezTo>
                  <a:pt x="169" y="3905"/>
                  <a:pt x="179" y="3933"/>
                  <a:pt x="190" y="3962"/>
                </a:cubicBezTo>
                <a:cubicBezTo>
                  <a:pt x="190" y="3962"/>
                  <a:pt x="190" y="3962"/>
                  <a:pt x="189" y="3962"/>
                </a:cubicBezTo>
                <a:cubicBezTo>
                  <a:pt x="225" y="4054"/>
                  <a:pt x="264" y="4147"/>
                  <a:pt x="308" y="4240"/>
                </a:cubicBezTo>
                <a:cubicBezTo>
                  <a:pt x="308" y="4241"/>
                  <a:pt x="309" y="4241"/>
                  <a:pt x="309" y="4242"/>
                </a:cubicBezTo>
                <a:cubicBezTo>
                  <a:pt x="330" y="4285"/>
                  <a:pt x="351" y="4329"/>
                  <a:pt x="373" y="4372"/>
                </a:cubicBezTo>
                <a:cubicBezTo>
                  <a:pt x="373" y="4372"/>
                  <a:pt x="373" y="4372"/>
                  <a:pt x="373" y="4372"/>
                </a:cubicBezTo>
                <a:cubicBezTo>
                  <a:pt x="374" y="4375"/>
                  <a:pt x="375" y="4377"/>
                  <a:pt x="377" y="4380"/>
                </a:cubicBezTo>
                <a:cubicBezTo>
                  <a:pt x="382" y="4389"/>
                  <a:pt x="386" y="4399"/>
                  <a:pt x="391" y="4409"/>
                </a:cubicBezTo>
                <a:cubicBezTo>
                  <a:pt x="392" y="4409"/>
                  <a:pt x="392" y="4409"/>
                  <a:pt x="392" y="4409"/>
                </a:cubicBezTo>
                <a:cubicBezTo>
                  <a:pt x="424" y="4472"/>
                  <a:pt x="459" y="4534"/>
                  <a:pt x="494" y="4597"/>
                </a:cubicBezTo>
                <a:cubicBezTo>
                  <a:pt x="494" y="4597"/>
                  <a:pt x="494" y="4597"/>
                  <a:pt x="494" y="4597"/>
                </a:cubicBezTo>
                <a:cubicBezTo>
                  <a:pt x="499" y="4605"/>
                  <a:pt x="503" y="4612"/>
                  <a:pt x="508" y="4620"/>
                </a:cubicBezTo>
                <a:cubicBezTo>
                  <a:pt x="510" y="4624"/>
                  <a:pt x="512" y="4628"/>
                  <a:pt x="514" y="4632"/>
                </a:cubicBezTo>
                <a:cubicBezTo>
                  <a:pt x="514" y="4632"/>
                  <a:pt x="515" y="4632"/>
                  <a:pt x="515" y="4632"/>
                </a:cubicBezTo>
                <a:cubicBezTo>
                  <a:pt x="528" y="4654"/>
                  <a:pt x="541" y="4677"/>
                  <a:pt x="555" y="4700"/>
                </a:cubicBezTo>
                <a:cubicBezTo>
                  <a:pt x="554" y="4700"/>
                  <a:pt x="554" y="4700"/>
                  <a:pt x="554" y="4700"/>
                </a:cubicBezTo>
                <a:cubicBezTo>
                  <a:pt x="597" y="4771"/>
                  <a:pt x="642" y="4842"/>
                  <a:pt x="689" y="4912"/>
                </a:cubicBezTo>
                <a:cubicBezTo>
                  <a:pt x="689" y="4912"/>
                  <a:pt x="689" y="4912"/>
                  <a:pt x="689" y="4912"/>
                </a:cubicBezTo>
                <a:cubicBezTo>
                  <a:pt x="689" y="4914"/>
                  <a:pt x="690" y="4915"/>
                  <a:pt x="691" y="4916"/>
                </a:cubicBezTo>
                <a:cubicBezTo>
                  <a:pt x="699" y="4928"/>
                  <a:pt x="707" y="4940"/>
                  <a:pt x="715" y="4952"/>
                </a:cubicBezTo>
                <a:cubicBezTo>
                  <a:pt x="715" y="4952"/>
                  <a:pt x="715" y="4952"/>
                  <a:pt x="715" y="4952"/>
                </a:cubicBezTo>
                <a:cubicBezTo>
                  <a:pt x="736" y="4983"/>
                  <a:pt x="757" y="5014"/>
                  <a:pt x="779" y="5045"/>
                </a:cubicBezTo>
                <a:cubicBezTo>
                  <a:pt x="779" y="5045"/>
                  <a:pt x="779" y="5045"/>
                  <a:pt x="778" y="5045"/>
                </a:cubicBezTo>
                <a:cubicBezTo>
                  <a:pt x="835" y="5125"/>
                  <a:pt x="893" y="5204"/>
                  <a:pt x="953" y="5282"/>
                </a:cubicBezTo>
                <a:cubicBezTo>
                  <a:pt x="953" y="5283"/>
                  <a:pt x="954" y="5283"/>
                  <a:pt x="955" y="5284"/>
                </a:cubicBezTo>
                <a:cubicBezTo>
                  <a:pt x="993" y="5334"/>
                  <a:pt x="1032" y="5384"/>
                  <a:pt x="1073" y="5432"/>
                </a:cubicBezTo>
                <a:cubicBezTo>
                  <a:pt x="1073" y="5433"/>
                  <a:pt x="1074" y="5433"/>
                  <a:pt x="1074" y="5433"/>
                </a:cubicBezTo>
                <a:cubicBezTo>
                  <a:pt x="1112" y="5479"/>
                  <a:pt x="1151" y="5525"/>
                  <a:pt x="1190" y="5570"/>
                </a:cubicBezTo>
                <a:cubicBezTo>
                  <a:pt x="1190" y="5570"/>
                  <a:pt x="1190" y="5570"/>
                  <a:pt x="1190" y="5570"/>
                </a:cubicBezTo>
                <a:cubicBezTo>
                  <a:pt x="1200" y="5582"/>
                  <a:pt x="1211" y="5594"/>
                  <a:pt x="1222" y="5606"/>
                </a:cubicBezTo>
                <a:cubicBezTo>
                  <a:pt x="1224" y="5608"/>
                  <a:pt x="1225" y="5610"/>
                  <a:pt x="1227" y="5612"/>
                </a:cubicBezTo>
                <a:cubicBezTo>
                  <a:pt x="1227" y="5612"/>
                  <a:pt x="1227" y="5612"/>
                  <a:pt x="1227" y="5612"/>
                </a:cubicBezTo>
                <a:cubicBezTo>
                  <a:pt x="1261" y="5649"/>
                  <a:pt x="1295" y="5687"/>
                  <a:pt x="1329" y="5723"/>
                </a:cubicBezTo>
                <a:cubicBezTo>
                  <a:pt x="1330" y="5724"/>
                  <a:pt x="1331" y="5725"/>
                  <a:pt x="1332" y="5726"/>
                </a:cubicBezTo>
                <a:cubicBezTo>
                  <a:pt x="1406" y="5804"/>
                  <a:pt x="1482" y="5880"/>
                  <a:pt x="1559" y="5952"/>
                </a:cubicBezTo>
                <a:cubicBezTo>
                  <a:pt x="1559" y="5953"/>
                  <a:pt x="1560" y="5953"/>
                  <a:pt x="1560" y="5953"/>
                </a:cubicBezTo>
                <a:cubicBezTo>
                  <a:pt x="1599" y="5989"/>
                  <a:pt x="1637" y="6025"/>
                  <a:pt x="1676" y="6059"/>
                </a:cubicBezTo>
                <a:cubicBezTo>
                  <a:pt x="1865" y="6181"/>
                  <a:pt x="2105" y="6242"/>
                  <a:pt x="2391" y="6242"/>
                </a:cubicBezTo>
                <a:cubicBezTo>
                  <a:pt x="2521" y="6242"/>
                  <a:pt x="2658" y="6229"/>
                  <a:pt x="2799" y="6205"/>
                </a:cubicBezTo>
                <a:cubicBezTo>
                  <a:pt x="2799" y="6205"/>
                  <a:pt x="2799" y="6205"/>
                  <a:pt x="2799" y="6205"/>
                </a:cubicBezTo>
                <a:cubicBezTo>
                  <a:pt x="2799" y="6205"/>
                  <a:pt x="2799" y="6205"/>
                  <a:pt x="2799" y="6205"/>
                </a:cubicBezTo>
                <a:cubicBezTo>
                  <a:pt x="2926" y="6183"/>
                  <a:pt x="3056" y="6153"/>
                  <a:pt x="3188" y="6114"/>
                </a:cubicBezTo>
                <a:cubicBezTo>
                  <a:pt x="4663" y="5726"/>
                  <a:pt x="5835" y="4924"/>
                  <a:pt x="6223" y="4265"/>
                </a:cubicBezTo>
                <a:cubicBezTo>
                  <a:pt x="6442" y="3895"/>
                  <a:pt x="6462" y="2519"/>
                  <a:pt x="6460" y="1904"/>
                </a:cubicBezTo>
                <a:close/>
              </a:path>
            </a:pathLst>
          </a:custGeom>
          <a:solidFill>
            <a:srgbClr val="0099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1" name="Freeform 58"/>
          <p:cNvSpPr>
            <a:spLocks/>
          </p:cNvSpPr>
          <p:nvPr userDrawn="1"/>
        </p:nvSpPr>
        <p:spPr bwMode="auto">
          <a:xfrm>
            <a:off x="-7384160" y="-18135120"/>
            <a:ext cx="18471284" cy="15432898"/>
          </a:xfrm>
          <a:custGeom>
            <a:avLst/>
            <a:gdLst>
              <a:gd name="T0" fmla="*/ 6456 w 6460"/>
              <a:gd name="T1" fmla="*/ 1590 h 5397"/>
              <a:gd name="T2" fmla="*/ 6447 w 6460"/>
              <a:gd name="T3" fmla="*/ 1436 h 5397"/>
              <a:gd name="T4" fmla="*/ 6418 w 6460"/>
              <a:gd name="T5" fmla="*/ 1227 h 5397"/>
              <a:gd name="T6" fmla="*/ 6348 w 6460"/>
              <a:gd name="T7" fmla="*/ 984 h 5397"/>
              <a:gd name="T8" fmla="*/ 6264 w 6460"/>
              <a:gd name="T9" fmla="*/ 799 h 5397"/>
              <a:gd name="T10" fmla="*/ 6263 w 6460"/>
              <a:gd name="T11" fmla="*/ 796 h 5397"/>
              <a:gd name="T12" fmla="*/ 6249 w 6460"/>
              <a:gd name="T13" fmla="*/ 772 h 5397"/>
              <a:gd name="T14" fmla="*/ 6144 w 6460"/>
              <a:gd name="T15" fmla="*/ 614 h 5397"/>
              <a:gd name="T16" fmla="*/ 6037 w 6460"/>
              <a:gd name="T17" fmla="*/ 493 h 5397"/>
              <a:gd name="T18" fmla="*/ 5882 w 6460"/>
              <a:gd name="T19" fmla="*/ 359 h 5397"/>
              <a:gd name="T20" fmla="*/ 5746 w 6460"/>
              <a:gd name="T21" fmla="*/ 269 h 5397"/>
              <a:gd name="T22" fmla="*/ 5448 w 6460"/>
              <a:gd name="T23" fmla="*/ 132 h 5397"/>
              <a:gd name="T24" fmla="*/ 5114 w 6460"/>
              <a:gd name="T25" fmla="*/ 46 h 5397"/>
              <a:gd name="T26" fmla="*/ 4585 w 6460"/>
              <a:gd name="T27" fmla="*/ 0 h 5397"/>
              <a:gd name="T28" fmla="*/ 4026 w 6460"/>
              <a:gd name="T29" fmla="*/ 32 h 5397"/>
              <a:gd name="T30" fmla="*/ 3638 w 6460"/>
              <a:gd name="T31" fmla="*/ 88 h 5397"/>
              <a:gd name="T32" fmla="*/ 3584 w 6460"/>
              <a:gd name="T33" fmla="*/ 99 h 5397"/>
              <a:gd name="T34" fmla="*/ 2960 w 6460"/>
              <a:gd name="T35" fmla="*/ 251 h 5397"/>
              <a:gd name="T36" fmla="*/ 1261 w 6460"/>
              <a:gd name="T37" fmla="*/ 1069 h 5397"/>
              <a:gd name="T38" fmla="*/ 1217 w 6460"/>
              <a:gd name="T39" fmla="*/ 1102 h 5397"/>
              <a:gd name="T40" fmla="*/ 1170 w 6460"/>
              <a:gd name="T41" fmla="*/ 1136 h 5397"/>
              <a:gd name="T42" fmla="*/ 783 w 6460"/>
              <a:gd name="T43" fmla="*/ 1468 h 5397"/>
              <a:gd name="T44" fmla="*/ 499 w 6460"/>
              <a:gd name="T45" fmla="*/ 1782 h 5397"/>
              <a:gd name="T46" fmla="*/ 459 w 6460"/>
              <a:gd name="T47" fmla="*/ 1833 h 5397"/>
              <a:gd name="T48" fmla="*/ 303 w 6460"/>
              <a:gd name="T49" fmla="*/ 2065 h 5397"/>
              <a:gd name="T50" fmla="*/ 168 w 6460"/>
              <a:gd name="T51" fmla="*/ 2325 h 5397"/>
              <a:gd name="T52" fmla="*/ 166 w 6460"/>
              <a:gd name="T53" fmla="*/ 2326 h 5397"/>
              <a:gd name="T54" fmla="*/ 67 w 6460"/>
              <a:gd name="T55" fmla="*/ 2607 h 5397"/>
              <a:gd name="T56" fmla="*/ 13 w 6460"/>
              <a:gd name="T57" fmla="*/ 2892 h 5397"/>
              <a:gd name="T58" fmla="*/ 0 w 6460"/>
              <a:gd name="T59" fmla="*/ 3087 h 5397"/>
              <a:gd name="T60" fmla="*/ 25 w 6460"/>
              <a:gd name="T61" fmla="*/ 3376 h 5397"/>
              <a:gd name="T62" fmla="*/ 56 w 6460"/>
              <a:gd name="T63" fmla="*/ 3532 h 5397"/>
              <a:gd name="T64" fmla="*/ 159 w 6460"/>
              <a:gd name="T65" fmla="*/ 3877 h 5397"/>
              <a:gd name="T66" fmla="*/ 189 w 6460"/>
              <a:gd name="T67" fmla="*/ 3962 h 5397"/>
              <a:gd name="T68" fmla="*/ 309 w 6460"/>
              <a:gd name="T69" fmla="*/ 4242 h 5397"/>
              <a:gd name="T70" fmla="*/ 373 w 6460"/>
              <a:gd name="T71" fmla="*/ 4372 h 5397"/>
              <a:gd name="T72" fmla="*/ 391 w 6460"/>
              <a:gd name="T73" fmla="*/ 4409 h 5397"/>
              <a:gd name="T74" fmla="*/ 494 w 6460"/>
              <a:gd name="T75" fmla="*/ 4597 h 5397"/>
              <a:gd name="T76" fmla="*/ 508 w 6460"/>
              <a:gd name="T77" fmla="*/ 4620 h 5397"/>
              <a:gd name="T78" fmla="*/ 515 w 6460"/>
              <a:gd name="T79" fmla="*/ 4632 h 5397"/>
              <a:gd name="T80" fmla="*/ 554 w 6460"/>
              <a:gd name="T81" fmla="*/ 4700 h 5397"/>
              <a:gd name="T82" fmla="*/ 689 w 6460"/>
              <a:gd name="T83" fmla="*/ 4912 h 5397"/>
              <a:gd name="T84" fmla="*/ 715 w 6460"/>
              <a:gd name="T85" fmla="*/ 4952 h 5397"/>
              <a:gd name="T86" fmla="*/ 806 w 6460"/>
              <a:gd name="T87" fmla="*/ 5083 h 5397"/>
              <a:gd name="T88" fmla="*/ 3977 w 6460"/>
              <a:gd name="T89" fmla="*/ 4758 h 5397"/>
              <a:gd name="T90" fmla="*/ 3984 w 6460"/>
              <a:gd name="T91" fmla="*/ 4754 h 5397"/>
              <a:gd name="T92" fmla="*/ 6160 w 6460"/>
              <a:gd name="T93" fmla="*/ 3067 h 5397"/>
              <a:gd name="T94" fmla="*/ 6458 w 6460"/>
              <a:gd name="T95" fmla="*/ 1721 h 5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460" h="5397">
                <a:moveTo>
                  <a:pt x="6458" y="1721"/>
                </a:moveTo>
                <a:cubicBezTo>
                  <a:pt x="6457" y="1653"/>
                  <a:pt x="6456" y="1597"/>
                  <a:pt x="6456" y="1590"/>
                </a:cubicBezTo>
                <a:cubicBezTo>
                  <a:pt x="6456" y="1591"/>
                  <a:pt x="6456" y="1591"/>
                  <a:pt x="6456" y="1591"/>
                </a:cubicBezTo>
                <a:cubicBezTo>
                  <a:pt x="6455" y="1538"/>
                  <a:pt x="6451" y="1486"/>
                  <a:pt x="6447" y="1436"/>
                </a:cubicBezTo>
                <a:cubicBezTo>
                  <a:pt x="6446" y="1436"/>
                  <a:pt x="6446" y="1435"/>
                  <a:pt x="6445" y="1435"/>
                </a:cubicBezTo>
                <a:cubicBezTo>
                  <a:pt x="6440" y="1363"/>
                  <a:pt x="6431" y="1293"/>
                  <a:pt x="6418" y="1227"/>
                </a:cubicBezTo>
                <a:cubicBezTo>
                  <a:pt x="6417" y="1227"/>
                  <a:pt x="6416" y="1227"/>
                  <a:pt x="6416" y="1226"/>
                </a:cubicBezTo>
                <a:cubicBezTo>
                  <a:pt x="6398" y="1141"/>
                  <a:pt x="6376" y="1060"/>
                  <a:pt x="6348" y="984"/>
                </a:cubicBezTo>
                <a:cubicBezTo>
                  <a:pt x="6348" y="984"/>
                  <a:pt x="6348" y="983"/>
                  <a:pt x="6348" y="983"/>
                </a:cubicBezTo>
                <a:cubicBezTo>
                  <a:pt x="6324" y="918"/>
                  <a:pt x="6296" y="857"/>
                  <a:pt x="6264" y="799"/>
                </a:cubicBezTo>
                <a:cubicBezTo>
                  <a:pt x="6264" y="799"/>
                  <a:pt x="6264" y="799"/>
                  <a:pt x="6264" y="799"/>
                </a:cubicBezTo>
                <a:cubicBezTo>
                  <a:pt x="6264" y="798"/>
                  <a:pt x="6263" y="797"/>
                  <a:pt x="6263" y="796"/>
                </a:cubicBezTo>
                <a:cubicBezTo>
                  <a:pt x="6258" y="788"/>
                  <a:pt x="6254" y="780"/>
                  <a:pt x="6250" y="772"/>
                </a:cubicBezTo>
                <a:cubicBezTo>
                  <a:pt x="6249" y="772"/>
                  <a:pt x="6249" y="772"/>
                  <a:pt x="6249" y="772"/>
                </a:cubicBezTo>
                <a:cubicBezTo>
                  <a:pt x="6217" y="716"/>
                  <a:pt x="6183" y="663"/>
                  <a:pt x="6145" y="614"/>
                </a:cubicBezTo>
                <a:cubicBezTo>
                  <a:pt x="6144" y="614"/>
                  <a:pt x="6144" y="614"/>
                  <a:pt x="6144" y="614"/>
                </a:cubicBezTo>
                <a:cubicBezTo>
                  <a:pt x="6111" y="571"/>
                  <a:pt x="6075" y="531"/>
                  <a:pt x="6038" y="493"/>
                </a:cubicBezTo>
                <a:cubicBezTo>
                  <a:pt x="6038" y="493"/>
                  <a:pt x="6037" y="493"/>
                  <a:pt x="6037" y="493"/>
                </a:cubicBezTo>
                <a:cubicBezTo>
                  <a:pt x="5989" y="444"/>
                  <a:pt x="5938" y="399"/>
                  <a:pt x="5883" y="358"/>
                </a:cubicBezTo>
                <a:cubicBezTo>
                  <a:pt x="5883" y="358"/>
                  <a:pt x="5882" y="358"/>
                  <a:pt x="5882" y="359"/>
                </a:cubicBezTo>
                <a:cubicBezTo>
                  <a:pt x="5839" y="327"/>
                  <a:pt x="5794" y="298"/>
                  <a:pt x="5748" y="271"/>
                </a:cubicBezTo>
                <a:cubicBezTo>
                  <a:pt x="5747" y="270"/>
                  <a:pt x="5747" y="269"/>
                  <a:pt x="5746" y="269"/>
                </a:cubicBezTo>
                <a:cubicBezTo>
                  <a:pt x="5655" y="216"/>
                  <a:pt x="5557" y="172"/>
                  <a:pt x="5454" y="136"/>
                </a:cubicBezTo>
                <a:cubicBezTo>
                  <a:pt x="5452" y="135"/>
                  <a:pt x="5450" y="134"/>
                  <a:pt x="5448" y="132"/>
                </a:cubicBezTo>
                <a:cubicBezTo>
                  <a:pt x="5342" y="95"/>
                  <a:pt x="5231" y="67"/>
                  <a:pt x="5116" y="45"/>
                </a:cubicBezTo>
                <a:cubicBezTo>
                  <a:pt x="5115" y="46"/>
                  <a:pt x="5115" y="46"/>
                  <a:pt x="5114" y="46"/>
                </a:cubicBezTo>
                <a:cubicBezTo>
                  <a:pt x="4969" y="20"/>
                  <a:pt x="4817" y="5"/>
                  <a:pt x="4663" y="1"/>
                </a:cubicBezTo>
                <a:cubicBezTo>
                  <a:pt x="4637" y="0"/>
                  <a:pt x="4611" y="0"/>
                  <a:pt x="4585" y="0"/>
                </a:cubicBezTo>
                <a:cubicBezTo>
                  <a:pt x="4402" y="0"/>
                  <a:pt x="4215" y="11"/>
                  <a:pt x="4026" y="32"/>
                </a:cubicBezTo>
                <a:cubicBezTo>
                  <a:pt x="4026" y="32"/>
                  <a:pt x="4026" y="32"/>
                  <a:pt x="4026" y="32"/>
                </a:cubicBezTo>
                <a:cubicBezTo>
                  <a:pt x="3899" y="46"/>
                  <a:pt x="3771" y="65"/>
                  <a:pt x="3642" y="88"/>
                </a:cubicBezTo>
                <a:cubicBezTo>
                  <a:pt x="3641" y="88"/>
                  <a:pt x="3640" y="88"/>
                  <a:pt x="3638" y="88"/>
                </a:cubicBezTo>
                <a:cubicBezTo>
                  <a:pt x="3621" y="91"/>
                  <a:pt x="3603" y="95"/>
                  <a:pt x="3586" y="98"/>
                </a:cubicBezTo>
                <a:cubicBezTo>
                  <a:pt x="3585" y="98"/>
                  <a:pt x="3584" y="99"/>
                  <a:pt x="3584" y="99"/>
                </a:cubicBezTo>
                <a:cubicBezTo>
                  <a:pt x="3375" y="138"/>
                  <a:pt x="3167" y="189"/>
                  <a:pt x="2962" y="251"/>
                </a:cubicBezTo>
                <a:cubicBezTo>
                  <a:pt x="2961" y="251"/>
                  <a:pt x="2960" y="251"/>
                  <a:pt x="2960" y="251"/>
                </a:cubicBezTo>
                <a:cubicBezTo>
                  <a:pt x="2342" y="437"/>
                  <a:pt x="1751" y="718"/>
                  <a:pt x="1261" y="1070"/>
                </a:cubicBezTo>
                <a:cubicBezTo>
                  <a:pt x="1261" y="1069"/>
                  <a:pt x="1261" y="1069"/>
                  <a:pt x="1261" y="1069"/>
                </a:cubicBezTo>
                <a:cubicBezTo>
                  <a:pt x="1252" y="1076"/>
                  <a:pt x="1243" y="1083"/>
                  <a:pt x="1233" y="1090"/>
                </a:cubicBezTo>
                <a:cubicBezTo>
                  <a:pt x="1228" y="1094"/>
                  <a:pt x="1222" y="1098"/>
                  <a:pt x="1217" y="1102"/>
                </a:cubicBezTo>
                <a:cubicBezTo>
                  <a:pt x="1202" y="1112"/>
                  <a:pt x="1188" y="1123"/>
                  <a:pt x="1174" y="1133"/>
                </a:cubicBezTo>
                <a:cubicBezTo>
                  <a:pt x="1173" y="1134"/>
                  <a:pt x="1172" y="1135"/>
                  <a:pt x="1170" y="1136"/>
                </a:cubicBezTo>
                <a:cubicBezTo>
                  <a:pt x="1033" y="1240"/>
                  <a:pt x="903" y="1349"/>
                  <a:pt x="786" y="1464"/>
                </a:cubicBezTo>
                <a:cubicBezTo>
                  <a:pt x="785" y="1465"/>
                  <a:pt x="784" y="1467"/>
                  <a:pt x="783" y="1468"/>
                </a:cubicBezTo>
                <a:cubicBezTo>
                  <a:pt x="679" y="1569"/>
                  <a:pt x="584" y="1674"/>
                  <a:pt x="499" y="1782"/>
                </a:cubicBezTo>
                <a:cubicBezTo>
                  <a:pt x="499" y="1782"/>
                  <a:pt x="499" y="1782"/>
                  <a:pt x="499" y="1782"/>
                </a:cubicBezTo>
                <a:cubicBezTo>
                  <a:pt x="487" y="1797"/>
                  <a:pt x="476" y="1811"/>
                  <a:pt x="465" y="1826"/>
                </a:cubicBezTo>
                <a:cubicBezTo>
                  <a:pt x="463" y="1828"/>
                  <a:pt x="461" y="1831"/>
                  <a:pt x="459" y="1833"/>
                </a:cubicBezTo>
                <a:cubicBezTo>
                  <a:pt x="459" y="1833"/>
                  <a:pt x="459" y="1834"/>
                  <a:pt x="459" y="1834"/>
                </a:cubicBezTo>
                <a:cubicBezTo>
                  <a:pt x="402" y="1909"/>
                  <a:pt x="350" y="1986"/>
                  <a:pt x="303" y="2065"/>
                </a:cubicBezTo>
                <a:cubicBezTo>
                  <a:pt x="303" y="2065"/>
                  <a:pt x="303" y="2065"/>
                  <a:pt x="302" y="2065"/>
                </a:cubicBezTo>
                <a:cubicBezTo>
                  <a:pt x="251" y="2150"/>
                  <a:pt x="206" y="2237"/>
                  <a:pt x="168" y="2325"/>
                </a:cubicBezTo>
                <a:cubicBezTo>
                  <a:pt x="167" y="2325"/>
                  <a:pt x="167" y="2325"/>
                  <a:pt x="167" y="2325"/>
                </a:cubicBezTo>
                <a:cubicBezTo>
                  <a:pt x="167" y="2325"/>
                  <a:pt x="167" y="2326"/>
                  <a:pt x="166" y="2326"/>
                </a:cubicBezTo>
                <a:cubicBezTo>
                  <a:pt x="126" y="2416"/>
                  <a:pt x="93" y="2508"/>
                  <a:pt x="67" y="2602"/>
                </a:cubicBezTo>
                <a:cubicBezTo>
                  <a:pt x="67" y="2604"/>
                  <a:pt x="67" y="2605"/>
                  <a:pt x="67" y="2607"/>
                </a:cubicBezTo>
                <a:cubicBezTo>
                  <a:pt x="41" y="2700"/>
                  <a:pt x="23" y="2794"/>
                  <a:pt x="12" y="2890"/>
                </a:cubicBezTo>
                <a:cubicBezTo>
                  <a:pt x="12" y="2891"/>
                  <a:pt x="13" y="2891"/>
                  <a:pt x="13" y="2892"/>
                </a:cubicBezTo>
                <a:cubicBezTo>
                  <a:pt x="5" y="2954"/>
                  <a:pt x="1" y="3017"/>
                  <a:pt x="1" y="3080"/>
                </a:cubicBezTo>
                <a:cubicBezTo>
                  <a:pt x="0" y="3083"/>
                  <a:pt x="0" y="3085"/>
                  <a:pt x="0" y="3087"/>
                </a:cubicBezTo>
                <a:cubicBezTo>
                  <a:pt x="0" y="3179"/>
                  <a:pt x="10" y="3276"/>
                  <a:pt x="26" y="3376"/>
                </a:cubicBezTo>
                <a:cubicBezTo>
                  <a:pt x="26" y="3376"/>
                  <a:pt x="26" y="3376"/>
                  <a:pt x="25" y="3376"/>
                </a:cubicBezTo>
                <a:cubicBezTo>
                  <a:pt x="34" y="3427"/>
                  <a:pt x="44" y="3479"/>
                  <a:pt x="56" y="3532"/>
                </a:cubicBezTo>
                <a:cubicBezTo>
                  <a:pt x="56" y="3532"/>
                  <a:pt x="56" y="3532"/>
                  <a:pt x="56" y="3532"/>
                </a:cubicBezTo>
                <a:cubicBezTo>
                  <a:pt x="82" y="3644"/>
                  <a:pt x="116" y="3759"/>
                  <a:pt x="158" y="3877"/>
                </a:cubicBezTo>
                <a:cubicBezTo>
                  <a:pt x="158" y="3877"/>
                  <a:pt x="158" y="3877"/>
                  <a:pt x="159" y="3877"/>
                </a:cubicBezTo>
                <a:cubicBezTo>
                  <a:pt x="169" y="3905"/>
                  <a:pt x="179" y="3933"/>
                  <a:pt x="190" y="3962"/>
                </a:cubicBezTo>
                <a:cubicBezTo>
                  <a:pt x="190" y="3962"/>
                  <a:pt x="190" y="3962"/>
                  <a:pt x="189" y="3962"/>
                </a:cubicBezTo>
                <a:cubicBezTo>
                  <a:pt x="225" y="4054"/>
                  <a:pt x="264" y="4147"/>
                  <a:pt x="308" y="4240"/>
                </a:cubicBezTo>
                <a:cubicBezTo>
                  <a:pt x="308" y="4241"/>
                  <a:pt x="309" y="4241"/>
                  <a:pt x="309" y="4242"/>
                </a:cubicBezTo>
                <a:cubicBezTo>
                  <a:pt x="330" y="4285"/>
                  <a:pt x="351" y="4329"/>
                  <a:pt x="373" y="4372"/>
                </a:cubicBezTo>
                <a:cubicBezTo>
                  <a:pt x="373" y="4372"/>
                  <a:pt x="373" y="4372"/>
                  <a:pt x="373" y="4372"/>
                </a:cubicBezTo>
                <a:cubicBezTo>
                  <a:pt x="374" y="4375"/>
                  <a:pt x="375" y="4377"/>
                  <a:pt x="377" y="4380"/>
                </a:cubicBezTo>
                <a:cubicBezTo>
                  <a:pt x="382" y="4389"/>
                  <a:pt x="386" y="4399"/>
                  <a:pt x="391" y="4409"/>
                </a:cubicBezTo>
                <a:cubicBezTo>
                  <a:pt x="392" y="4409"/>
                  <a:pt x="392" y="4409"/>
                  <a:pt x="392" y="4409"/>
                </a:cubicBezTo>
                <a:cubicBezTo>
                  <a:pt x="424" y="4472"/>
                  <a:pt x="459" y="4534"/>
                  <a:pt x="494" y="4597"/>
                </a:cubicBezTo>
                <a:cubicBezTo>
                  <a:pt x="494" y="4597"/>
                  <a:pt x="494" y="4597"/>
                  <a:pt x="494" y="4597"/>
                </a:cubicBezTo>
                <a:cubicBezTo>
                  <a:pt x="499" y="4605"/>
                  <a:pt x="503" y="4612"/>
                  <a:pt x="508" y="4620"/>
                </a:cubicBezTo>
                <a:cubicBezTo>
                  <a:pt x="510" y="4624"/>
                  <a:pt x="512" y="4628"/>
                  <a:pt x="514" y="4632"/>
                </a:cubicBezTo>
                <a:cubicBezTo>
                  <a:pt x="514" y="4632"/>
                  <a:pt x="515" y="4632"/>
                  <a:pt x="515" y="4632"/>
                </a:cubicBezTo>
                <a:cubicBezTo>
                  <a:pt x="528" y="4654"/>
                  <a:pt x="541" y="4677"/>
                  <a:pt x="555" y="4700"/>
                </a:cubicBezTo>
                <a:cubicBezTo>
                  <a:pt x="554" y="4700"/>
                  <a:pt x="554" y="4700"/>
                  <a:pt x="554" y="4700"/>
                </a:cubicBezTo>
                <a:cubicBezTo>
                  <a:pt x="597" y="4771"/>
                  <a:pt x="642" y="4842"/>
                  <a:pt x="689" y="4912"/>
                </a:cubicBezTo>
                <a:cubicBezTo>
                  <a:pt x="689" y="4912"/>
                  <a:pt x="689" y="4912"/>
                  <a:pt x="689" y="4912"/>
                </a:cubicBezTo>
                <a:cubicBezTo>
                  <a:pt x="689" y="4914"/>
                  <a:pt x="690" y="4915"/>
                  <a:pt x="691" y="4916"/>
                </a:cubicBezTo>
                <a:cubicBezTo>
                  <a:pt x="699" y="4928"/>
                  <a:pt x="707" y="4940"/>
                  <a:pt x="715" y="4952"/>
                </a:cubicBezTo>
                <a:cubicBezTo>
                  <a:pt x="715" y="4952"/>
                  <a:pt x="715" y="4952"/>
                  <a:pt x="715" y="4952"/>
                </a:cubicBezTo>
                <a:cubicBezTo>
                  <a:pt x="745" y="4996"/>
                  <a:pt x="775" y="5040"/>
                  <a:pt x="806" y="5083"/>
                </a:cubicBezTo>
                <a:cubicBezTo>
                  <a:pt x="1050" y="5292"/>
                  <a:pt x="1381" y="5397"/>
                  <a:pt x="1795" y="5397"/>
                </a:cubicBezTo>
                <a:cubicBezTo>
                  <a:pt x="2400" y="5397"/>
                  <a:pt x="3165" y="5170"/>
                  <a:pt x="3977" y="4758"/>
                </a:cubicBezTo>
                <a:cubicBezTo>
                  <a:pt x="3976" y="4758"/>
                  <a:pt x="3976" y="4758"/>
                  <a:pt x="3976" y="4758"/>
                </a:cubicBezTo>
                <a:cubicBezTo>
                  <a:pt x="3979" y="4757"/>
                  <a:pt x="3981" y="4755"/>
                  <a:pt x="3984" y="4754"/>
                </a:cubicBezTo>
                <a:cubicBezTo>
                  <a:pt x="4159" y="4665"/>
                  <a:pt x="4338" y="4568"/>
                  <a:pt x="4516" y="4460"/>
                </a:cubicBezTo>
                <a:cubicBezTo>
                  <a:pt x="5516" y="3853"/>
                  <a:pt x="5843" y="3549"/>
                  <a:pt x="6160" y="3067"/>
                </a:cubicBezTo>
                <a:cubicBezTo>
                  <a:pt x="6334" y="2802"/>
                  <a:pt x="6452" y="2584"/>
                  <a:pt x="6460" y="1904"/>
                </a:cubicBezTo>
                <a:cubicBezTo>
                  <a:pt x="6460" y="1903"/>
                  <a:pt x="6459" y="1804"/>
                  <a:pt x="6458" y="1721"/>
                </a:cubicBezTo>
                <a:close/>
              </a:path>
            </a:pathLst>
          </a:custGeom>
          <a:solidFill>
            <a:srgbClr val="FF9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2" name="Freeform 59"/>
          <p:cNvSpPr>
            <a:spLocks/>
          </p:cNvSpPr>
          <p:nvPr userDrawn="1"/>
        </p:nvSpPr>
        <p:spPr bwMode="auto">
          <a:xfrm>
            <a:off x="-7384159" y="-18135119"/>
            <a:ext cx="18371087" cy="13070845"/>
          </a:xfrm>
          <a:custGeom>
            <a:avLst/>
            <a:gdLst>
              <a:gd name="T0" fmla="*/ 6348 w 6425"/>
              <a:gd name="T1" fmla="*/ 983 h 4571"/>
              <a:gd name="T2" fmla="*/ 6264 w 6425"/>
              <a:gd name="T3" fmla="*/ 799 h 4571"/>
              <a:gd name="T4" fmla="*/ 6250 w 6425"/>
              <a:gd name="T5" fmla="*/ 772 h 4571"/>
              <a:gd name="T6" fmla="*/ 6145 w 6425"/>
              <a:gd name="T7" fmla="*/ 614 h 4571"/>
              <a:gd name="T8" fmla="*/ 6038 w 6425"/>
              <a:gd name="T9" fmla="*/ 493 h 4571"/>
              <a:gd name="T10" fmla="*/ 5883 w 6425"/>
              <a:gd name="T11" fmla="*/ 358 h 4571"/>
              <a:gd name="T12" fmla="*/ 5748 w 6425"/>
              <a:gd name="T13" fmla="*/ 271 h 4571"/>
              <a:gd name="T14" fmla="*/ 5454 w 6425"/>
              <a:gd name="T15" fmla="*/ 136 h 4571"/>
              <a:gd name="T16" fmla="*/ 5116 w 6425"/>
              <a:gd name="T17" fmla="*/ 45 h 4571"/>
              <a:gd name="T18" fmla="*/ 4663 w 6425"/>
              <a:gd name="T19" fmla="*/ 1 h 4571"/>
              <a:gd name="T20" fmla="*/ 4026 w 6425"/>
              <a:gd name="T21" fmla="*/ 32 h 4571"/>
              <a:gd name="T22" fmla="*/ 3642 w 6425"/>
              <a:gd name="T23" fmla="*/ 88 h 4571"/>
              <a:gd name="T24" fmla="*/ 3586 w 6425"/>
              <a:gd name="T25" fmla="*/ 98 h 4571"/>
              <a:gd name="T26" fmla="*/ 2962 w 6425"/>
              <a:gd name="T27" fmla="*/ 251 h 4571"/>
              <a:gd name="T28" fmla="*/ 1261 w 6425"/>
              <a:gd name="T29" fmla="*/ 1070 h 4571"/>
              <a:gd name="T30" fmla="*/ 1233 w 6425"/>
              <a:gd name="T31" fmla="*/ 1090 h 4571"/>
              <a:gd name="T32" fmla="*/ 1174 w 6425"/>
              <a:gd name="T33" fmla="*/ 1133 h 4571"/>
              <a:gd name="T34" fmla="*/ 786 w 6425"/>
              <a:gd name="T35" fmla="*/ 1464 h 4571"/>
              <a:gd name="T36" fmla="*/ 499 w 6425"/>
              <a:gd name="T37" fmla="*/ 1782 h 4571"/>
              <a:gd name="T38" fmla="*/ 465 w 6425"/>
              <a:gd name="T39" fmla="*/ 1826 h 4571"/>
              <a:gd name="T40" fmla="*/ 459 w 6425"/>
              <a:gd name="T41" fmla="*/ 1834 h 4571"/>
              <a:gd name="T42" fmla="*/ 302 w 6425"/>
              <a:gd name="T43" fmla="*/ 2065 h 4571"/>
              <a:gd name="T44" fmla="*/ 167 w 6425"/>
              <a:gd name="T45" fmla="*/ 2325 h 4571"/>
              <a:gd name="T46" fmla="*/ 67 w 6425"/>
              <a:gd name="T47" fmla="*/ 2602 h 4571"/>
              <a:gd name="T48" fmla="*/ 12 w 6425"/>
              <a:gd name="T49" fmla="*/ 2890 h 4571"/>
              <a:gd name="T50" fmla="*/ 1 w 6425"/>
              <a:gd name="T51" fmla="*/ 3080 h 4571"/>
              <a:gd name="T52" fmla="*/ 26 w 6425"/>
              <a:gd name="T53" fmla="*/ 3376 h 4571"/>
              <a:gd name="T54" fmla="*/ 56 w 6425"/>
              <a:gd name="T55" fmla="*/ 3532 h 4571"/>
              <a:gd name="T56" fmla="*/ 158 w 6425"/>
              <a:gd name="T57" fmla="*/ 3877 h 4571"/>
              <a:gd name="T58" fmla="*/ 190 w 6425"/>
              <a:gd name="T59" fmla="*/ 3962 h 4571"/>
              <a:gd name="T60" fmla="*/ 308 w 6425"/>
              <a:gd name="T61" fmla="*/ 4240 h 4571"/>
              <a:gd name="T62" fmla="*/ 4327 w 6425"/>
              <a:gd name="T63" fmla="*/ 3539 h 4571"/>
              <a:gd name="T64" fmla="*/ 6348 w 6425"/>
              <a:gd name="T65" fmla="*/ 984 h 4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425" h="4571">
                <a:moveTo>
                  <a:pt x="6348" y="984"/>
                </a:moveTo>
                <a:cubicBezTo>
                  <a:pt x="6348" y="984"/>
                  <a:pt x="6348" y="983"/>
                  <a:pt x="6348" y="983"/>
                </a:cubicBezTo>
                <a:cubicBezTo>
                  <a:pt x="6324" y="918"/>
                  <a:pt x="6296" y="857"/>
                  <a:pt x="6264" y="799"/>
                </a:cubicBezTo>
                <a:cubicBezTo>
                  <a:pt x="6264" y="799"/>
                  <a:pt x="6264" y="799"/>
                  <a:pt x="6264" y="799"/>
                </a:cubicBezTo>
                <a:cubicBezTo>
                  <a:pt x="6264" y="798"/>
                  <a:pt x="6263" y="797"/>
                  <a:pt x="6263" y="796"/>
                </a:cubicBezTo>
                <a:cubicBezTo>
                  <a:pt x="6258" y="788"/>
                  <a:pt x="6254" y="780"/>
                  <a:pt x="6250" y="772"/>
                </a:cubicBezTo>
                <a:cubicBezTo>
                  <a:pt x="6249" y="772"/>
                  <a:pt x="6249" y="772"/>
                  <a:pt x="6249" y="772"/>
                </a:cubicBezTo>
                <a:cubicBezTo>
                  <a:pt x="6217" y="716"/>
                  <a:pt x="6183" y="663"/>
                  <a:pt x="6145" y="614"/>
                </a:cubicBezTo>
                <a:cubicBezTo>
                  <a:pt x="6144" y="614"/>
                  <a:pt x="6144" y="614"/>
                  <a:pt x="6144" y="614"/>
                </a:cubicBezTo>
                <a:cubicBezTo>
                  <a:pt x="6111" y="571"/>
                  <a:pt x="6075" y="531"/>
                  <a:pt x="6038" y="493"/>
                </a:cubicBezTo>
                <a:cubicBezTo>
                  <a:pt x="6038" y="493"/>
                  <a:pt x="6037" y="493"/>
                  <a:pt x="6037" y="493"/>
                </a:cubicBezTo>
                <a:cubicBezTo>
                  <a:pt x="5989" y="444"/>
                  <a:pt x="5938" y="399"/>
                  <a:pt x="5883" y="358"/>
                </a:cubicBezTo>
                <a:cubicBezTo>
                  <a:pt x="5883" y="358"/>
                  <a:pt x="5882" y="358"/>
                  <a:pt x="5882" y="359"/>
                </a:cubicBezTo>
                <a:cubicBezTo>
                  <a:pt x="5839" y="327"/>
                  <a:pt x="5794" y="298"/>
                  <a:pt x="5748" y="271"/>
                </a:cubicBezTo>
                <a:cubicBezTo>
                  <a:pt x="5747" y="270"/>
                  <a:pt x="5747" y="269"/>
                  <a:pt x="5746" y="269"/>
                </a:cubicBezTo>
                <a:cubicBezTo>
                  <a:pt x="5655" y="216"/>
                  <a:pt x="5557" y="172"/>
                  <a:pt x="5454" y="136"/>
                </a:cubicBezTo>
                <a:cubicBezTo>
                  <a:pt x="5452" y="135"/>
                  <a:pt x="5450" y="134"/>
                  <a:pt x="5448" y="132"/>
                </a:cubicBezTo>
                <a:cubicBezTo>
                  <a:pt x="5342" y="95"/>
                  <a:pt x="5231" y="67"/>
                  <a:pt x="5116" y="45"/>
                </a:cubicBezTo>
                <a:cubicBezTo>
                  <a:pt x="5115" y="46"/>
                  <a:pt x="5115" y="46"/>
                  <a:pt x="5114" y="46"/>
                </a:cubicBezTo>
                <a:cubicBezTo>
                  <a:pt x="4969" y="20"/>
                  <a:pt x="4817" y="5"/>
                  <a:pt x="4663" y="1"/>
                </a:cubicBezTo>
                <a:cubicBezTo>
                  <a:pt x="4637" y="0"/>
                  <a:pt x="4611" y="0"/>
                  <a:pt x="4585" y="0"/>
                </a:cubicBezTo>
                <a:cubicBezTo>
                  <a:pt x="4402" y="0"/>
                  <a:pt x="4215" y="11"/>
                  <a:pt x="4026" y="32"/>
                </a:cubicBezTo>
                <a:cubicBezTo>
                  <a:pt x="4026" y="32"/>
                  <a:pt x="4026" y="32"/>
                  <a:pt x="4026" y="32"/>
                </a:cubicBezTo>
                <a:cubicBezTo>
                  <a:pt x="3899" y="46"/>
                  <a:pt x="3771" y="65"/>
                  <a:pt x="3642" y="88"/>
                </a:cubicBezTo>
                <a:cubicBezTo>
                  <a:pt x="3641" y="88"/>
                  <a:pt x="3640" y="88"/>
                  <a:pt x="3638" y="88"/>
                </a:cubicBezTo>
                <a:cubicBezTo>
                  <a:pt x="3621" y="91"/>
                  <a:pt x="3603" y="95"/>
                  <a:pt x="3586" y="98"/>
                </a:cubicBezTo>
                <a:cubicBezTo>
                  <a:pt x="3585" y="98"/>
                  <a:pt x="3584" y="99"/>
                  <a:pt x="3584" y="99"/>
                </a:cubicBezTo>
                <a:cubicBezTo>
                  <a:pt x="3375" y="138"/>
                  <a:pt x="3167" y="189"/>
                  <a:pt x="2962" y="251"/>
                </a:cubicBezTo>
                <a:cubicBezTo>
                  <a:pt x="2961" y="251"/>
                  <a:pt x="2960" y="251"/>
                  <a:pt x="2960" y="251"/>
                </a:cubicBezTo>
                <a:cubicBezTo>
                  <a:pt x="2342" y="437"/>
                  <a:pt x="1751" y="718"/>
                  <a:pt x="1261" y="1070"/>
                </a:cubicBezTo>
                <a:cubicBezTo>
                  <a:pt x="1261" y="1069"/>
                  <a:pt x="1261" y="1069"/>
                  <a:pt x="1261" y="1069"/>
                </a:cubicBezTo>
                <a:cubicBezTo>
                  <a:pt x="1252" y="1076"/>
                  <a:pt x="1243" y="1083"/>
                  <a:pt x="1233" y="1090"/>
                </a:cubicBezTo>
                <a:cubicBezTo>
                  <a:pt x="1228" y="1094"/>
                  <a:pt x="1222" y="1098"/>
                  <a:pt x="1217" y="1102"/>
                </a:cubicBezTo>
                <a:cubicBezTo>
                  <a:pt x="1202" y="1112"/>
                  <a:pt x="1188" y="1123"/>
                  <a:pt x="1174" y="1133"/>
                </a:cubicBezTo>
                <a:cubicBezTo>
                  <a:pt x="1173" y="1134"/>
                  <a:pt x="1172" y="1135"/>
                  <a:pt x="1170" y="1136"/>
                </a:cubicBezTo>
                <a:cubicBezTo>
                  <a:pt x="1033" y="1240"/>
                  <a:pt x="903" y="1349"/>
                  <a:pt x="786" y="1464"/>
                </a:cubicBezTo>
                <a:cubicBezTo>
                  <a:pt x="785" y="1465"/>
                  <a:pt x="784" y="1467"/>
                  <a:pt x="783" y="1468"/>
                </a:cubicBezTo>
                <a:cubicBezTo>
                  <a:pt x="679" y="1569"/>
                  <a:pt x="584" y="1674"/>
                  <a:pt x="499" y="1782"/>
                </a:cubicBezTo>
                <a:cubicBezTo>
                  <a:pt x="499" y="1782"/>
                  <a:pt x="499" y="1782"/>
                  <a:pt x="499" y="1782"/>
                </a:cubicBezTo>
                <a:cubicBezTo>
                  <a:pt x="487" y="1797"/>
                  <a:pt x="476" y="1811"/>
                  <a:pt x="465" y="1826"/>
                </a:cubicBezTo>
                <a:cubicBezTo>
                  <a:pt x="463" y="1828"/>
                  <a:pt x="461" y="1831"/>
                  <a:pt x="459" y="1833"/>
                </a:cubicBezTo>
                <a:cubicBezTo>
                  <a:pt x="459" y="1833"/>
                  <a:pt x="459" y="1834"/>
                  <a:pt x="459" y="1834"/>
                </a:cubicBezTo>
                <a:cubicBezTo>
                  <a:pt x="402" y="1909"/>
                  <a:pt x="350" y="1986"/>
                  <a:pt x="303" y="2065"/>
                </a:cubicBezTo>
                <a:cubicBezTo>
                  <a:pt x="303" y="2065"/>
                  <a:pt x="303" y="2065"/>
                  <a:pt x="302" y="2065"/>
                </a:cubicBezTo>
                <a:cubicBezTo>
                  <a:pt x="251" y="2150"/>
                  <a:pt x="206" y="2237"/>
                  <a:pt x="168" y="2325"/>
                </a:cubicBezTo>
                <a:cubicBezTo>
                  <a:pt x="167" y="2325"/>
                  <a:pt x="167" y="2325"/>
                  <a:pt x="167" y="2325"/>
                </a:cubicBezTo>
                <a:cubicBezTo>
                  <a:pt x="167" y="2325"/>
                  <a:pt x="167" y="2326"/>
                  <a:pt x="166" y="2326"/>
                </a:cubicBezTo>
                <a:cubicBezTo>
                  <a:pt x="126" y="2416"/>
                  <a:pt x="93" y="2508"/>
                  <a:pt x="67" y="2602"/>
                </a:cubicBezTo>
                <a:cubicBezTo>
                  <a:pt x="67" y="2604"/>
                  <a:pt x="67" y="2605"/>
                  <a:pt x="67" y="2607"/>
                </a:cubicBezTo>
                <a:cubicBezTo>
                  <a:pt x="41" y="2700"/>
                  <a:pt x="23" y="2794"/>
                  <a:pt x="12" y="2890"/>
                </a:cubicBezTo>
                <a:cubicBezTo>
                  <a:pt x="12" y="2891"/>
                  <a:pt x="13" y="2891"/>
                  <a:pt x="13" y="2892"/>
                </a:cubicBezTo>
                <a:cubicBezTo>
                  <a:pt x="5" y="2954"/>
                  <a:pt x="1" y="3017"/>
                  <a:pt x="1" y="3080"/>
                </a:cubicBezTo>
                <a:cubicBezTo>
                  <a:pt x="0" y="3083"/>
                  <a:pt x="0" y="3085"/>
                  <a:pt x="0" y="3087"/>
                </a:cubicBezTo>
                <a:cubicBezTo>
                  <a:pt x="0" y="3179"/>
                  <a:pt x="10" y="3276"/>
                  <a:pt x="26" y="3376"/>
                </a:cubicBezTo>
                <a:cubicBezTo>
                  <a:pt x="26" y="3376"/>
                  <a:pt x="26" y="3376"/>
                  <a:pt x="25" y="3376"/>
                </a:cubicBezTo>
                <a:cubicBezTo>
                  <a:pt x="34" y="3427"/>
                  <a:pt x="44" y="3479"/>
                  <a:pt x="56" y="3532"/>
                </a:cubicBezTo>
                <a:cubicBezTo>
                  <a:pt x="56" y="3532"/>
                  <a:pt x="56" y="3532"/>
                  <a:pt x="56" y="3532"/>
                </a:cubicBezTo>
                <a:cubicBezTo>
                  <a:pt x="82" y="3644"/>
                  <a:pt x="116" y="3759"/>
                  <a:pt x="158" y="3877"/>
                </a:cubicBezTo>
                <a:cubicBezTo>
                  <a:pt x="158" y="3877"/>
                  <a:pt x="158" y="3877"/>
                  <a:pt x="159" y="3877"/>
                </a:cubicBezTo>
                <a:cubicBezTo>
                  <a:pt x="169" y="3905"/>
                  <a:pt x="179" y="3933"/>
                  <a:pt x="190" y="3962"/>
                </a:cubicBezTo>
                <a:cubicBezTo>
                  <a:pt x="190" y="3962"/>
                  <a:pt x="190" y="3962"/>
                  <a:pt x="189" y="3962"/>
                </a:cubicBezTo>
                <a:cubicBezTo>
                  <a:pt x="225" y="4054"/>
                  <a:pt x="264" y="4147"/>
                  <a:pt x="308" y="4240"/>
                </a:cubicBezTo>
                <a:cubicBezTo>
                  <a:pt x="511" y="4459"/>
                  <a:pt x="834" y="4571"/>
                  <a:pt x="1270" y="4571"/>
                </a:cubicBezTo>
                <a:cubicBezTo>
                  <a:pt x="2071" y="4571"/>
                  <a:pt x="3185" y="4195"/>
                  <a:pt x="4327" y="3539"/>
                </a:cubicBezTo>
                <a:cubicBezTo>
                  <a:pt x="5646" y="2781"/>
                  <a:pt x="6388" y="1979"/>
                  <a:pt x="6425" y="1276"/>
                </a:cubicBezTo>
                <a:cubicBezTo>
                  <a:pt x="6407" y="1171"/>
                  <a:pt x="6381" y="1074"/>
                  <a:pt x="6348" y="984"/>
                </a:cubicBezTo>
                <a:close/>
              </a:path>
            </a:pathLst>
          </a:custGeom>
          <a:solidFill>
            <a:srgbClr val="FFCD6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3" name="Freeform 60"/>
          <p:cNvSpPr>
            <a:spLocks/>
          </p:cNvSpPr>
          <p:nvPr userDrawn="1"/>
        </p:nvSpPr>
        <p:spPr bwMode="auto">
          <a:xfrm>
            <a:off x="-7384159" y="-18135120"/>
            <a:ext cx="18233843" cy="11361136"/>
          </a:xfrm>
          <a:custGeom>
            <a:avLst/>
            <a:gdLst>
              <a:gd name="T0" fmla="*/ 6171 w 6377"/>
              <a:gd name="T1" fmla="*/ 650 h 3973"/>
              <a:gd name="T2" fmla="*/ 6038 w 6377"/>
              <a:gd name="T3" fmla="*/ 493 h 3973"/>
              <a:gd name="T4" fmla="*/ 6037 w 6377"/>
              <a:gd name="T5" fmla="*/ 493 h 3973"/>
              <a:gd name="T6" fmla="*/ 5883 w 6377"/>
              <a:gd name="T7" fmla="*/ 358 h 3973"/>
              <a:gd name="T8" fmla="*/ 5882 w 6377"/>
              <a:gd name="T9" fmla="*/ 359 h 3973"/>
              <a:gd name="T10" fmla="*/ 5748 w 6377"/>
              <a:gd name="T11" fmla="*/ 271 h 3973"/>
              <a:gd name="T12" fmla="*/ 5746 w 6377"/>
              <a:gd name="T13" fmla="*/ 269 h 3973"/>
              <a:gd name="T14" fmla="*/ 5454 w 6377"/>
              <a:gd name="T15" fmla="*/ 136 h 3973"/>
              <a:gd name="T16" fmla="*/ 5448 w 6377"/>
              <a:gd name="T17" fmla="*/ 132 h 3973"/>
              <a:gd name="T18" fmla="*/ 5116 w 6377"/>
              <a:gd name="T19" fmla="*/ 45 h 3973"/>
              <a:gd name="T20" fmla="*/ 5114 w 6377"/>
              <a:gd name="T21" fmla="*/ 46 h 3973"/>
              <a:gd name="T22" fmla="*/ 4663 w 6377"/>
              <a:gd name="T23" fmla="*/ 1 h 3973"/>
              <a:gd name="T24" fmla="*/ 4585 w 6377"/>
              <a:gd name="T25" fmla="*/ 0 h 3973"/>
              <a:gd name="T26" fmla="*/ 4026 w 6377"/>
              <a:gd name="T27" fmla="*/ 32 h 3973"/>
              <a:gd name="T28" fmla="*/ 4026 w 6377"/>
              <a:gd name="T29" fmla="*/ 32 h 3973"/>
              <a:gd name="T30" fmla="*/ 3642 w 6377"/>
              <a:gd name="T31" fmla="*/ 88 h 3973"/>
              <a:gd name="T32" fmla="*/ 3638 w 6377"/>
              <a:gd name="T33" fmla="*/ 88 h 3973"/>
              <a:gd name="T34" fmla="*/ 3586 w 6377"/>
              <a:gd name="T35" fmla="*/ 98 h 3973"/>
              <a:gd name="T36" fmla="*/ 3584 w 6377"/>
              <a:gd name="T37" fmla="*/ 99 h 3973"/>
              <a:gd name="T38" fmla="*/ 2962 w 6377"/>
              <a:gd name="T39" fmla="*/ 251 h 3973"/>
              <a:gd name="T40" fmla="*/ 2960 w 6377"/>
              <a:gd name="T41" fmla="*/ 251 h 3973"/>
              <a:gd name="T42" fmla="*/ 1261 w 6377"/>
              <a:gd name="T43" fmla="*/ 1070 h 3973"/>
              <a:gd name="T44" fmla="*/ 1261 w 6377"/>
              <a:gd name="T45" fmla="*/ 1069 h 3973"/>
              <a:gd name="T46" fmla="*/ 1233 w 6377"/>
              <a:gd name="T47" fmla="*/ 1090 h 3973"/>
              <a:gd name="T48" fmla="*/ 1217 w 6377"/>
              <a:gd name="T49" fmla="*/ 1102 h 3973"/>
              <a:gd name="T50" fmla="*/ 1174 w 6377"/>
              <a:gd name="T51" fmla="*/ 1133 h 3973"/>
              <a:gd name="T52" fmla="*/ 1170 w 6377"/>
              <a:gd name="T53" fmla="*/ 1136 h 3973"/>
              <a:gd name="T54" fmla="*/ 786 w 6377"/>
              <a:gd name="T55" fmla="*/ 1464 h 3973"/>
              <a:gd name="T56" fmla="*/ 783 w 6377"/>
              <a:gd name="T57" fmla="*/ 1468 h 3973"/>
              <a:gd name="T58" fmla="*/ 499 w 6377"/>
              <a:gd name="T59" fmla="*/ 1782 h 3973"/>
              <a:gd name="T60" fmla="*/ 499 w 6377"/>
              <a:gd name="T61" fmla="*/ 1782 h 3973"/>
              <a:gd name="T62" fmla="*/ 465 w 6377"/>
              <a:gd name="T63" fmla="*/ 1826 h 3973"/>
              <a:gd name="T64" fmla="*/ 459 w 6377"/>
              <a:gd name="T65" fmla="*/ 1833 h 3973"/>
              <a:gd name="T66" fmla="*/ 459 w 6377"/>
              <a:gd name="T67" fmla="*/ 1834 h 3973"/>
              <a:gd name="T68" fmla="*/ 303 w 6377"/>
              <a:gd name="T69" fmla="*/ 2065 h 3973"/>
              <a:gd name="T70" fmla="*/ 302 w 6377"/>
              <a:gd name="T71" fmla="*/ 2065 h 3973"/>
              <a:gd name="T72" fmla="*/ 168 w 6377"/>
              <a:gd name="T73" fmla="*/ 2325 h 3973"/>
              <a:gd name="T74" fmla="*/ 167 w 6377"/>
              <a:gd name="T75" fmla="*/ 2325 h 3973"/>
              <a:gd name="T76" fmla="*/ 166 w 6377"/>
              <a:gd name="T77" fmla="*/ 2326 h 3973"/>
              <a:gd name="T78" fmla="*/ 67 w 6377"/>
              <a:gd name="T79" fmla="*/ 2602 h 3973"/>
              <a:gd name="T80" fmla="*/ 67 w 6377"/>
              <a:gd name="T81" fmla="*/ 2607 h 3973"/>
              <a:gd name="T82" fmla="*/ 12 w 6377"/>
              <a:gd name="T83" fmla="*/ 2890 h 3973"/>
              <a:gd name="T84" fmla="*/ 13 w 6377"/>
              <a:gd name="T85" fmla="*/ 2892 h 3973"/>
              <a:gd name="T86" fmla="*/ 1 w 6377"/>
              <a:gd name="T87" fmla="*/ 3080 h 3973"/>
              <a:gd name="T88" fmla="*/ 0 w 6377"/>
              <a:gd name="T89" fmla="*/ 3087 h 3973"/>
              <a:gd name="T90" fmla="*/ 26 w 6377"/>
              <a:gd name="T91" fmla="*/ 3376 h 3973"/>
              <a:gd name="T92" fmla="*/ 25 w 6377"/>
              <a:gd name="T93" fmla="*/ 3376 h 3973"/>
              <a:gd name="T94" fmla="*/ 67 w 6377"/>
              <a:gd name="T95" fmla="*/ 3577 h 3973"/>
              <a:gd name="T96" fmla="*/ 987 w 6377"/>
              <a:gd name="T97" fmla="*/ 3973 h 3973"/>
              <a:gd name="T98" fmla="*/ 3915 w 6377"/>
              <a:gd name="T99" fmla="*/ 3062 h 3973"/>
              <a:gd name="T100" fmla="*/ 6171 w 6377"/>
              <a:gd name="T101" fmla="*/ 650 h 39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77" h="3973">
                <a:moveTo>
                  <a:pt x="6171" y="650"/>
                </a:moveTo>
                <a:cubicBezTo>
                  <a:pt x="6130" y="593"/>
                  <a:pt x="6086" y="541"/>
                  <a:pt x="6038" y="493"/>
                </a:cubicBezTo>
                <a:cubicBezTo>
                  <a:pt x="6038" y="493"/>
                  <a:pt x="6037" y="493"/>
                  <a:pt x="6037" y="493"/>
                </a:cubicBezTo>
                <a:cubicBezTo>
                  <a:pt x="5989" y="444"/>
                  <a:pt x="5938" y="399"/>
                  <a:pt x="5883" y="358"/>
                </a:cubicBezTo>
                <a:cubicBezTo>
                  <a:pt x="5883" y="358"/>
                  <a:pt x="5882" y="358"/>
                  <a:pt x="5882" y="359"/>
                </a:cubicBezTo>
                <a:cubicBezTo>
                  <a:pt x="5839" y="327"/>
                  <a:pt x="5794" y="298"/>
                  <a:pt x="5748" y="271"/>
                </a:cubicBezTo>
                <a:cubicBezTo>
                  <a:pt x="5747" y="270"/>
                  <a:pt x="5747" y="269"/>
                  <a:pt x="5746" y="269"/>
                </a:cubicBezTo>
                <a:cubicBezTo>
                  <a:pt x="5655" y="216"/>
                  <a:pt x="5557" y="172"/>
                  <a:pt x="5454" y="136"/>
                </a:cubicBezTo>
                <a:cubicBezTo>
                  <a:pt x="5452" y="135"/>
                  <a:pt x="5450" y="134"/>
                  <a:pt x="5448" y="132"/>
                </a:cubicBezTo>
                <a:cubicBezTo>
                  <a:pt x="5342" y="95"/>
                  <a:pt x="5231" y="67"/>
                  <a:pt x="5116" y="45"/>
                </a:cubicBezTo>
                <a:cubicBezTo>
                  <a:pt x="5115" y="46"/>
                  <a:pt x="5115" y="46"/>
                  <a:pt x="5114" y="46"/>
                </a:cubicBezTo>
                <a:cubicBezTo>
                  <a:pt x="4969" y="20"/>
                  <a:pt x="4817" y="5"/>
                  <a:pt x="4663" y="1"/>
                </a:cubicBezTo>
                <a:cubicBezTo>
                  <a:pt x="4637" y="0"/>
                  <a:pt x="4611" y="0"/>
                  <a:pt x="4585" y="0"/>
                </a:cubicBezTo>
                <a:cubicBezTo>
                  <a:pt x="4402" y="0"/>
                  <a:pt x="4215" y="11"/>
                  <a:pt x="4026" y="32"/>
                </a:cubicBezTo>
                <a:cubicBezTo>
                  <a:pt x="4026" y="32"/>
                  <a:pt x="4026" y="32"/>
                  <a:pt x="4026" y="32"/>
                </a:cubicBezTo>
                <a:cubicBezTo>
                  <a:pt x="3899" y="46"/>
                  <a:pt x="3771" y="65"/>
                  <a:pt x="3642" y="88"/>
                </a:cubicBezTo>
                <a:cubicBezTo>
                  <a:pt x="3641" y="88"/>
                  <a:pt x="3640" y="88"/>
                  <a:pt x="3638" y="88"/>
                </a:cubicBezTo>
                <a:cubicBezTo>
                  <a:pt x="3621" y="91"/>
                  <a:pt x="3603" y="95"/>
                  <a:pt x="3586" y="98"/>
                </a:cubicBezTo>
                <a:cubicBezTo>
                  <a:pt x="3585" y="98"/>
                  <a:pt x="3584" y="99"/>
                  <a:pt x="3584" y="99"/>
                </a:cubicBezTo>
                <a:cubicBezTo>
                  <a:pt x="3375" y="138"/>
                  <a:pt x="3167" y="189"/>
                  <a:pt x="2962" y="251"/>
                </a:cubicBezTo>
                <a:cubicBezTo>
                  <a:pt x="2961" y="251"/>
                  <a:pt x="2960" y="251"/>
                  <a:pt x="2960" y="251"/>
                </a:cubicBezTo>
                <a:cubicBezTo>
                  <a:pt x="2342" y="437"/>
                  <a:pt x="1751" y="718"/>
                  <a:pt x="1261" y="1070"/>
                </a:cubicBezTo>
                <a:cubicBezTo>
                  <a:pt x="1261" y="1069"/>
                  <a:pt x="1261" y="1069"/>
                  <a:pt x="1261" y="1069"/>
                </a:cubicBezTo>
                <a:cubicBezTo>
                  <a:pt x="1252" y="1076"/>
                  <a:pt x="1243" y="1083"/>
                  <a:pt x="1233" y="1090"/>
                </a:cubicBezTo>
                <a:cubicBezTo>
                  <a:pt x="1228" y="1094"/>
                  <a:pt x="1222" y="1098"/>
                  <a:pt x="1217" y="1102"/>
                </a:cubicBezTo>
                <a:cubicBezTo>
                  <a:pt x="1202" y="1112"/>
                  <a:pt x="1188" y="1123"/>
                  <a:pt x="1174" y="1133"/>
                </a:cubicBezTo>
                <a:cubicBezTo>
                  <a:pt x="1173" y="1134"/>
                  <a:pt x="1172" y="1135"/>
                  <a:pt x="1170" y="1136"/>
                </a:cubicBezTo>
                <a:cubicBezTo>
                  <a:pt x="1033" y="1240"/>
                  <a:pt x="903" y="1349"/>
                  <a:pt x="786" y="1464"/>
                </a:cubicBezTo>
                <a:cubicBezTo>
                  <a:pt x="785" y="1465"/>
                  <a:pt x="784" y="1467"/>
                  <a:pt x="783" y="1468"/>
                </a:cubicBezTo>
                <a:cubicBezTo>
                  <a:pt x="679" y="1569"/>
                  <a:pt x="584" y="1674"/>
                  <a:pt x="499" y="1782"/>
                </a:cubicBezTo>
                <a:cubicBezTo>
                  <a:pt x="499" y="1782"/>
                  <a:pt x="499" y="1782"/>
                  <a:pt x="499" y="1782"/>
                </a:cubicBezTo>
                <a:cubicBezTo>
                  <a:pt x="487" y="1797"/>
                  <a:pt x="476" y="1811"/>
                  <a:pt x="465" y="1826"/>
                </a:cubicBezTo>
                <a:cubicBezTo>
                  <a:pt x="463" y="1828"/>
                  <a:pt x="461" y="1831"/>
                  <a:pt x="459" y="1833"/>
                </a:cubicBezTo>
                <a:cubicBezTo>
                  <a:pt x="459" y="1833"/>
                  <a:pt x="459" y="1834"/>
                  <a:pt x="459" y="1834"/>
                </a:cubicBezTo>
                <a:cubicBezTo>
                  <a:pt x="402" y="1909"/>
                  <a:pt x="350" y="1986"/>
                  <a:pt x="303" y="2065"/>
                </a:cubicBezTo>
                <a:cubicBezTo>
                  <a:pt x="303" y="2065"/>
                  <a:pt x="303" y="2065"/>
                  <a:pt x="302" y="2065"/>
                </a:cubicBezTo>
                <a:cubicBezTo>
                  <a:pt x="251" y="2150"/>
                  <a:pt x="206" y="2237"/>
                  <a:pt x="168" y="2325"/>
                </a:cubicBezTo>
                <a:cubicBezTo>
                  <a:pt x="167" y="2325"/>
                  <a:pt x="167" y="2325"/>
                  <a:pt x="167" y="2325"/>
                </a:cubicBezTo>
                <a:cubicBezTo>
                  <a:pt x="167" y="2325"/>
                  <a:pt x="167" y="2326"/>
                  <a:pt x="166" y="2326"/>
                </a:cubicBezTo>
                <a:cubicBezTo>
                  <a:pt x="126" y="2416"/>
                  <a:pt x="93" y="2508"/>
                  <a:pt x="67" y="2602"/>
                </a:cubicBezTo>
                <a:cubicBezTo>
                  <a:pt x="67" y="2604"/>
                  <a:pt x="67" y="2605"/>
                  <a:pt x="67" y="2607"/>
                </a:cubicBezTo>
                <a:cubicBezTo>
                  <a:pt x="41" y="2700"/>
                  <a:pt x="23" y="2794"/>
                  <a:pt x="12" y="2890"/>
                </a:cubicBezTo>
                <a:cubicBezTo>
                  <a:pt x="12" y="2891"/>
                  <a:pt x="13" y="2891"/>
                  <a:pt x="13" y="2892"/>
                </a:cubicBezTo>
                <a:cubicBezTo>
                  <a:pt x="5" y="2954"/>
                  <a:pt x="1" y="3017"/>
                  <a:pt x="1" y="3080"/>
                </a:cubicBezTo>
                <a:cubicBezTo>
                  <a:pt x="0" y="3083"/>
                  <a:pt x="0" y="3085"/>
                  <a:pt x="0" y="3087"/>
                </a:cubicBezTo>
                <a:cubicBezTo>
                  <a:pt x="0" y="3179"/>
                  <a:pt x="10" y="3276"/>
                  <a:pt x="26" y="3376"/>
                </a:cubicBezTo>
                <a:cubicBezTo>
                  <a:pt x="26" y="3376"/>
                  <a:pt x="26" y="3376"/>
                  <a:pt x="25" y="3376"/>
                </a:cubicBezTo>
                <a:cubicBezTo>
                  <a:pt x="36" y="3442"/>
                  <a:pt x="50" y="3509"/>
                  <a:pt x="67" y="3577"/>
                </a:cubicBezTo>
                <a:cubicBezTo>
                  <a:pt x="197" y="3836"/>
                  <a:pt x="512" y="3973"/>
                  <a:pt x="987" y="3973"/>
                </a:cubicBezTo>
                <a:cubicBezTo>
                  <a:pt x="1730" y="3973"/>
                  <a:pt x="2797" y="3641"/>
                  <a:pt x="3915" y="3062"/>
                </a:cubicBezTo>
                <a:cubicBezTo>
                  <a:pt x="5398" y="2294"/>
                  <a:pt x="6377" y="1243"/>
                  <a:pt x="6171" y="650"/>
                </a:cubicBezTo>
                <a:close/>
              </a:path>
            </a:pathLst>
          </a:custGeom>
          <a:solidFill>
            <a:srgbClr val="9933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74" name="Freeform 61"/>
          <p:cNvSpPr>
            <a:spLocks/>
          </p:cNvSpPr>
          <p:nvPr userDrawn="1"/>
        </p:nvSpPr>
        <p:spPr bwMode="auto">
          <a:xfrm>
            <a:off x="-7032409" y="-18135119"/>
            <a:ext cx="14954137" cy="8169631"/>
          </a:xfrm>
          <a:custGeom>
            <a:avLst/>
            <a:gdLst>
              <a:gd name="T0" fmla="*/ 5182 w 5230"/>
              <a:gd name="T1" fmla="*/ 159 h 2857"/>
              <a:gd name="T2" fmla="*/ 5050 w 5230"/>
              <a:gd name="T3" fmla="*/ 58 h 2857"/>
              <a:gd name="T4" fmla="*/ 4540 w 5230"/>
              <a:gd name="T5" fmla="*/ 1 h 2857"/>
              <a:gd name="T6" fmla="*/ 4462 w 5230"/>
              <a:gd name="T7" fmla="*/ 0 h 2857"/>
              <a:gd name="T8" fmla="*/ 3903 w 5230"/>
              <a:gd name="T9" fmla="*/ 32 h 2857"/>
              <a:gd name="T10" fmla="*/ 3903 w 5230"/>
              <a:gd name="T11" fmla="*/ 32 h 2857"/>
              <a:gd name="T12" fmla="*/ 3519 w 5230"/>
              <a:gd name="T13" fmla="*/ 88 h 2857"/>
              <a:gd name="T14" fmla="*/ 3515 w 5230"/>
              <a:gd name="T15" fmla="*/ 88 h 2857"/>
              <a:gd name="T16" fmla="*/ 3463 w 5230"/>
              <a:gd name="T17" fmla="*/ 98 h 2857"/>
              <a:gd name="T18" fmla="*/ 3461 w 5230"/>
              <a:gd name="T19" fmla="*/ 99 h 2857"/>
              <a:gd name="T20" fmla="*/ 2839 w 5230"/>
              <a:gd name="T21" fmla="*/ 251 h 2857"/>
              <a:gd name="T22" fmla="*/ 2837 w 5230"/>
              <a:gd name="T23" fmla="*/ 251 h 2857"/>
              <a:gd name="T24" fmla="*/ 1138 w 5230"/>
              <a:gd name="T25" fmla="*/ 1070 h 2857"/>
              <a:gd name="T26" fmla="*/ 1138 w 5230"/>
              <a:gd name="T27" fmla="*/ 1069 h 2857"/>
              <a:gd name="T28" fmla="*/ 1110 w 5230"/>
              <a:gd name="T29" fmla="*/ 1090 h 2857"/>
              <a:gd name="T30" fmla="*/ 1094 w 5230"/>
              <a:gd name="T31" fmla="*/ 1102 h 2857"/>
              <a:gd name="T32" fmla="*/ 1051 w 5230"/>
              <a:gd name="T33" fmla="*/ 1133 h 2857"/>
              <a:gd name="T34" fmla="*/ 1047 w 5230"/>
              <a:gd name="T35" fmla="*/ 1136 h 2857"/>
              <a:gd name="T36" fmla="*/ 663 w 5230"/>
              <a:gd name="T37" fmla="*/ 1464 h 2857"/>
              <a:gd name="T38" fmla="*/ 660 w 5230"/>
              <a:gd name="T39" fmla="*/ 1468 h 2857"/>
              <a:gd name="T40" fmla="*/ 376 w 5230"/>
              <a:gd name="T41" fmla="*/ 1782 h 2857"/>
              <a:gd name="T42" fmla="*/ 376 w 5230"/>
              <a:gd name="T43" fmla="*/ 1782 h 2857"/>
              <a:gd name="T44" fmla="*/ 342 w 5230"/>
              <a:gd name="T45" fmla="*/ 1826 h 2857"/>
              <a:gd name="T46" fmla="*/ 336 w 5230"/>
              <a:gd name="T47" fmla="*/ 1833 h 2857"/>
              <a:gd name="T48" fmla="*/ 336 w 5230"/>
              <a:gd name="T49" fmla="*/ 1834 h 2857"/>
              <a:gd name="T50" fmla="*/ 180 w 5230"/>
              <a:gd name="T51" fmla="*/ 2065 h 2857"/>
              <a:gd name="T52" fmla="*/ 179 w 5230"/>
              <a:gd name="T53" fmla="*/ 2065 h 2857"/>
              <a:gd name="T54" fmla="*/ 16 w 5230"/>
              <a:gd name="T55" fmla="*/ 2393 h 2857"/>
              <a:gd name="T56" fmla="*/ 35 w 5230"/>
              <a:gd name="T57" fmla="*/ 2603 h 2857"/>
              <a:gd name="T58" fmla="*/ 650 w 5230"/>
              <a:gd name="T59" fmla="*/ 2857 h 2857"/>
              <a:gd name="T60" fmla="*/ 3076 w 5230"/>
              <a:gd name="T61" fmla="*/ 2121 h 2857"/>
              <a:gd name="T62" fmla="*/ 5199 w 5230"/>
              <a:gd name="T63" fmla="*/ 420 h 2857"/>
              <a:gd name="T64" fmla="*/ 5182 w 5230"/>
              <a:gd name="T65" fmla="*/ 159 h 28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230" h="2857">
                <a:moveTo>
                  <a:pt x="5182" y="159"/>
                </a:moveTo>
                <a:cubicBezTo>
                  <a:pt x="5158" y="119"/>
                  <a:pt x="5113" y="85"/>
                  <a:pt x="5050" y="58"/>
                </a:cubicBezTo>
                <a:cubicBezTo>
                  <a:pt x="4886" y="24"/>
                  <a:pt x="4715" y="6"/>
                  <a:pt x="4540" y="1"/>
                </a:cubicBezTo>
                <a:cubicBezTo>
                  <a:pt x="4514" y="0"/>
                  <a:pt x="4488" y="0"/>
                  <a:pt x="4462" y="0"/>
                </a:cubicBezTo>
                <a:cubicBezTo>
                  <a:pt x="4279" y="0"/>
                  <a:pt x="4092" y="11"/>
                  <a:pt x="3903" y="32"/>
                </a:cubicBezTo>
                <a:cubicBezTo>
                  <a:pt x="3903" y="32"/>
                  <a:pt x="3903" y="32"/>
                  <a:pt x="3903" y="32"/>
                </a:cubicBezTo>
                <a:cubicBezTo>
                  <a:pt x="3776" y="46"/>
                  <a:pt x="3648" y="65"/>
                  <a:pt x="3519" y="88"/>
                </a:cubicBezTo>
                <a:cubicBezTo>
                  <a:pt x="3518" y="88"/>
                  <a:pt x="3517" y="88"/>
                  <a:pt x="3515" y="88"/>
                </a:cubicBezTo>
                <a:cubicBezTo>
                  <a:pt x="3498" y="91"/>
                  <a:pt x="3480" y="95"/>
                  <a:pt x="3463" y="98"/>
                </a:cubicBezTo>
                <a:cubicBezTo>
                  <a:pt x="3462" y="98"/>
                  <a:pt x="3461" y="99"/>
                  <a:pt x="3461" y="99"/>
                </a:cubicBezTo>
                <a:cubicBezTo>
                  <a:pt x="3252" y="138"/>
                  <a:pt x="3044" y="189"/>
                  <a:pt x="2839" y="251"/>
                </a:cubicBezTo>
                <a:cubicBezTo>
                  <a:pt x="2838" y="251"/>
                  <a:pt x="2837" y="251"/>
                  <a:pt x="2837" y="251"/>
                </a:cubicBezTo>
                <a:cubicBezTo>
                  <a:pt x="2219" y="437"/>
                  <a:pt x="1628" y="718"/>
                  <a:pt x="1138" y="1070"/>
                </a:cubicBezTo>
                <a:cubicBezTo>
                  <a:pt x="1138" y="1069"/>
                  <a:pt x="1138" y="1069"/>
                  <a:pt x="1138" y="1069"/>
                </a:cubicBezTo>
                <a:cubicBezTo>
                  <a:pt x="1129" y="1076"/>
                  <a:pt x="1120" y="1083"/>
                  <a:pt x="1110" y="1090"/>
                </a:cubicBezTo>
                <a:cubicBezTo>
                  <a:pt x="1105" y="1094"/>
                  <a:pt x="1099" y="1098"/>
                  <a:pt x="1094" y="1102"/>
                </a:cubicBezTo>
                <a:cubicBezTo>
                  <a:pt x="1079" y="1112"/>
                  <a:pt x="1065" y="1123"/>
                  <a:pt x="1051" y="1133"/>
                </a:cubicBezTo>
                <a:cubicBezTo>
                  <a:pt x="1050" y="1134"/>
                  <a:pt x="1049" y="1135"/>
                  <a:pt x="1047" y="1136"/>
                </a:cubicBezTo>
                <a:cubicBezTo>
                  <a:pt x="910" y="1240"/>
                  <a:pt x="780" y="1349"/>
                  <a:pt x="663" y="1464"/>
                </a:cubicBezTo>
                <a:cubicBezTo>
                  <a:pt x="662" y="1465"/>
                  <a:pt x="661" y="1467"/>
                  <a:pt x="660" y="1468"/>
                </a:cubicBezTo>
                <a:cubicBezTo>
                  <a:pt x="556" y="1569"/>
                  <a:pt x="461" y="1674"/>
                  <a:pt x="376" y="1782"/>
                </a:cubicBezTo>
                <a:cubicBezTo>
                  <a:pt x="376" y="1782"/>
                  <a:pt x="376" y="1782"/>
                  <a:pt x="376" y="1782"/>
                </a:cubicBezTo>
                <a:cubicBezTo>
                  <a:pt x="364" y="1797"/>
                  <a:pt x="353" y="1811"/>
                  <a:pt x="342" y="1826"/>
                </a:cubicBezTo>
                <a:cubicBezTo>
                  <a:pt x="340" y="1828"/>
                  <a:pt x="338" y="1831"/>
                  <a:pt x="336" y="1833"/>
                </a:cubicBezTo>
                <a:cubicBezTo>
                  <a:pt x="336" y="1833"/>
                  <a:pt x="336" y="1834"/>
                  <a:pt x="336" y="1834"/>
                </a:cubicBezTo>
                <a:cubicBezTo>
                  <a:pt x="279" y="1909"/>
                  <a:pt x="227" y="1986"/>
                  <a:pt x="180" y="2065"/>
                </a:cubicBezTo>
                <a:cubicBezTo>
                  <a:pt x="180" y="2065"/>
                  <a:pt x="180" y="2065"/>
                  <a:pt x="179" y="2065"/>
                </a:cubicBezTo>
                <a:cubicBezTo>
                  <a:pt x="115" y="2172"/>
                  <a:pt x="61" y="2281"/>
                  <a:pt x="16" y="2393"/>
                </a:cubicBezTo>
                <a:cubicBezTo>
                  <a:pt x="0" y="2473"/>
                  <a:pt x="6" y="2544"/>
                  <a:pt x="35" y="2603"/>
                </a:cubicBezTo>
                <a:cubicBezTo>
                  <a:pt x="117" y="2772"/>
                  <a:pt x="324" y="2857"/>
                  <a:pt x="650" y="2857"/>
                </a:cubicBezTo>
                <a:cubicBezTo>
                  <a:pt x="1220" y="2857"/>
                  <a:pt x="2104" y="2589"/>
                  <a:pt x="3076" y="2121"/>
                </a:cubicBezTo>
                <a:cubicBezTo>
                  <a:pt x="4186" y="1587"/>
                  <a:pt x="5059" y="888"/>
                  <a:pt x="5199" y="420"/>
                </a:cubicBezTo>
                <a:cubicBezTo>
                  <a:pt x="5230" y="318"/>
                  <a:pt x="5224" y="230"/>
                  <a:pt x="5182" y="159"/>
                </a:cubicBezTo>
                <a:close/>
              </a:path>
            </a:pathLst>
          </a:custGeom>
          <a:solidFill>
            <a:srgbClr val="990A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1800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103" name="Group 102"/>
          <p:cNvGrpSpPr/>
          <p:nvPr userDrawn="1"/>
        </p:nvGrpSpPr>
        <p:grpSpPr bwMode="ltGray">
          <a:xfrm>
            <a:off x="-1" y="0"/>
            <a:ext cx="12193477" cy="6858000"/>
            <a:chOff x="-21582063" y="-12138025"/>
            <a:chExt cx="55356126" cy="31134050"/>
          </a:xfrm>
        </p:grpSpPr>
        <p:sp>
          <p:nvSpPr>
            <p:cNvPr id="104" name="Freeform 70"/>
            <p:cNvSpPr>
              <a:spLocks/>
            </p:cNvSpPr>
            <p:nvPr userDrawn="1"/>
          </p:nvSpPr>
          <p:spPr bwMode="ltGray">
            <a:xfrm>
              <a:off x="25909588" y="12830175"/>
              <a:ext cx="7864475" cy="6165850"/>
            </a:xfrm>
            <a:custGeom>
              <a:avLst/>
              <a:gdLst>
                <a:gd name="T0" fmla="*/ 597 w 597"/>
                <a:gd name="T1" fmla="*/ 468 h 468"/>
                <a:gd name="T2" fmla="*/ 597 w 597"/>
                <a:gd name="T3" fmla="*/ 0 h 468"/>
                <a:gd name="T4" fmla="*/ 0 w 597"/>
                <a:gd name="T5" fmla="*/ 468 h 468"/>
                <a:gd name="T6" fmla="*/ 597 w 597"/>
                <a:gd name="T7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7" h="468">
                  <a:moveTo>
                    <a:pt x="597" y="468"/>
                  </a:moveTo>
                  <a:cubicBezTo>
                    <a:pt x="597" y="0"/>
                    <a:pt x="597" y="0"/>
                    <a:pt x="597" y="0"/>
                  </a:cubicBezTo>
                  <a:cubicBezTo>
                    <a:pt x="444" y="147"/>
                    <a:pt x="254" y="295"/>
                    <a:pt x="0" y="468"/>
                  </a:cubicBezTo>
                  <a:lnTo>
                    <a:pt x="597" y="468"/>
                  </a:lnTo>
                  <a:close/>
                </a:path>
              </a:pathLst>
            </a:custGeom>
            <a:solidFill>
              <a:srgbClr val="00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180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5" name="Freeform 71"/>
            <p:cNvSpPr>
              <a:spLocks/>
            </p:cNvSpPr>
            <p:nvPr userDrawn="1"/>
          </p:nvSpPr>
          <p:spPr bwMode="ltGray">
            <a:xfrm>
              <a:off x="1657350" y="-1136650"/>
              <a:ext cx="32116713" cy="20132675"/>
            </a:xfrm>
            <a:custGeom>
              <a:avLst/>
              <a:gdLst>
                <a:gd name="T0" fmla="*/ 0 w 2438"/>
                <a:gd name="T1" fmla="*/ 1528 h 1528"/>
                <a:gd name="T2" fmla="*/ 1841 w 2438"/>
                <a:gd name="T3" fmla="*/ 1528 h 1528"/>
                <a:gd name="T4" fmla="*/ 2438 w 2438"/>
                <a:gd name="T5" fmla="*/ 1060 h 1528"/>
                <a:gd name="T6" fmla="*/ 2438 w 2438"/>
                <a:gd name="T7" fmla="*/ 0 h 1528"/>
                <a:gd name="T8" fmla="*/ 1070 w 2438"/>
                <a:gd name="T9" fmla="*/ 993 h 1528"/>
                <a:gd name="T10" fmla="*/ 0 w 2438"/>
                <a:gd name="T11" fmla="*/ 1528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8" h="1528">
                  <a:moveTo>
                    <a:pt x="0" y="1528"/>
                  </a:moveTo>
                  <a:cubicBezTo>
                    <a:pt x="1841" y="1528"/>
                    <a:pt x="1841" y="1528"/>
                    <a:pt x="1841" y="1528"/>
                  </a:cubicBezTo>
                  <a:cubicBezTo>
                    <a:pt x="2095" y="1355"/>
                    <a:pt x="2285" y="1207"/>
                    <a:pt x="2438" y="1060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2098" y="332"/>
                    <a:pt x="1638" y="666"/>
                    <a:pt x="1070" y="993"/>
                  </a:cubicBezTo>
                  <a:cubicBezTo>
                    <a:pt x="707" y="1201"/>
                    <a:pt x="348" y="1381"/>
                    <a:pt x="0" y="1528"/>
                  </a:cubicBezTo>
                  <a:close/>
                </a:path>
              </a:pathLst>
            </a:custGeom>
            <a:solidFill>
              <a:srgbClr val="FF9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180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6" name="Freeform 72"/>
            <p:cNvSpPr>
              <a:spLocks/>
            </p:cNvSpPr>
            <p:nvPr userDrawn="1"/>
          </p:nvSpPr>
          <p:spPr bwMode="ltGray">
            <a:xfrm>
              <a:off x="-21582063" y="-11295063"/>
              <a:ext cx="55356126" cy="30291088"/>
            </a:xfrm>
            <a:custGeom>
              <a:avLst/>
              <a:gdLst>
                <a:gd name="T0" fmla="*/ 2428 w 4202"/>
                <a:gd name="T1" fmla="*/ 1295 h 2299"/>
                <a:gd name="T2" fmla="*/ 0 w 4202"/>
                <a:gd name="T3" fmla="*/ 2156 h 2299"/>
                <a:gd name="T4" fmla="*/ 0 w 4202"/>
                <a:gd name="T5" fmla="*/ 2299 h 2299"/>
                <a:gd name="T6" fmla="*/ 1764 w 4202"/>
                <a:gd name="T7" fmla="*/ 2299 h 2299"/>
                <a:gd name="T8" fmla="*/ 2834 w 4202"/>
                <a:gd name="T9" fmla="*/ 1764 h 2299"/>
                <a:gd name="T10" fmla="*/ 4202 w 4202"/>
                <a:gd name="T11" fmla="*/ 771 h 2299"/>
                <a:gd name="T12" fmla="*/ 4202 w 4202"/>
                <a:gd name="T13" fmla="*/ 0 h 2299"/>
                <a:gd name="T14" fmla="*/ 2428 w 4202"/>
                <a:gd name="T15" fmla="*/ 1295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2" h="2299">
                  <a:moveTo>
                    <a:pt x="2428" y="1295"/>
                  </a:moveTo>
                  <a:cubicBezTo>
                    <a:pt x="1539" y="1755"/>
                    <a:pt x="682" y="2057"/>
                    <a:pt x="0" y="2156"/>
                  </a:cubicBezTo>
                  <a:cubicBezTo>
                    <a:pt x="0" y="2299"/>
                    <a:pt x="0" y="2299"/>
                    <a:pt x="0" y="2299"/>
                  </a:cubicBezTo>
                  <a:cubicBezTo>
                    <a:pt x="1764" y="2299"/>
                    <a:pt x="1764" y="2299"/>
                    <a:pt x="1764" y="2299"/>
                  </a:cubicBezTo>
                  <a:cubicBezTo>
                    <a:pt x="2112" y="2152"/>
                    <a:pt x="2471" y="1972"/>
                    <a:pt x="2834" y="1764"/>
                  </a:cubicBezTo>
                  <a:cubicBezTo>
                    <a:pt x="3402" y="1437"/>
                    <a:pt x="3862" y="1103"/>
                    <a:pt x="4202" y="771"/>
                  </a:cubicBezTo>
                  <a:cubicBezTo>
                    <a:pt x="4202" y="0"/>
                    <a:pt x="4202" y="0"/>
                    <a:pt x="4202" y="0"/>
                  </a:cubicBezTo>
                  <a:cubicBezTo>
                    <a:pt x="3805" y="439"/>
                    <a:pt x="3183" y="904"/>
                    <a:pt x="2428" y="1295"/>
                  </a:cubicBezTo>
                  <a:close/>
                </a:path>
              </a:pathLst>
            </a:custGeom>
            <a:solidFill>
              <a:srgbClr val="FFCD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180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7" name="Freeform 73"/>
            <p:cNvSpPr>
              <a:spLocks/>
            </p:cNvSpPr>
            <p:nvPr userDrawn="1"/>
          </p:nvSpPr>
          <p:spPr bwMode="ltGray">
            <a:xfrm>
              <a:off x="-21582063" y="-12138025"/>
              <a:ext cx="55356126" cy="29249688"/>
            </a:xfrm>
            <a:custGeom>
              <a:avLst/>
              <a:gdLst>
                <a:gd name="T0" fmla="*/ 2512 w 4202"/>
                <a:gd name="T1" fmla="*/ 0 h 2220"/>
                <a:gd name="T2" fmla="*/ 1723 w 4202"/>
                <a:gd name="T3" fmla="*/ 431 h 2220"/>
                <a:gd name="T4" fmla="*/ 0 w 4202"/>
                <a:gd name="T5" fmla="*/ 1068 h 2220"/>
                <a:gd name="T6" fmla="*/ 0 w 4202"/>
                <a:gd name="T7" fmla="*/ 2220 h 2220"/>
                <a:gd name="T8" fmla="*/ 2428 w 4202"/>
                <a:gd name="T9" fmla="*/ 1359 h 2220"/>
                <a:gd name="T10" fmla="*/ 4202 w 4202"/>
                <a:gd name="T11" fmla="*/ 64 h 2220"/>
                <a:gd name="T12" fmla="*/ 4202 w 4202"/>
                <a:gd name="T13" fmla="*/ 0 h 2220"/>
                <a:gd name="T14" fmla="*/ 2512 w 4202"/>
                <a:gd name="T15" fmla="*/ 0 h 2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2" h="2220">
                  <a:moveTo>
                    <a:pt x="2512" y="0"/>
                  </a:moveTo>
                  <a:cubicBezTo>
                    <a:pt x="2270" y="150"/>
                    <a:pt x="2004" y="296"/>
                    <a:pt x="1723" y="431"/>
                  </a:cubicBezTo>
                  <a:cubicBezTo>
                    <a:pt x="1089" y="736"/>
                    <a:pt x="493" y="955"/>
                    <a:pt x="0" y="1068"/>
                  </a:cubicBezTo>
                  <a:cubicBezTo>
                    <a:pt x="0" y="2220"/>
                    <a:pt x="0" y="2220"/>
                    <a:pt x="0" y="2220"/>
                  </a:cubicBezTo>
                  <a:cubicBezTo>
                    <a:pt x="682" y="2121"/>
                    <a:pt x="1539" y="1819"/>
                    <a:pt x="2428" y="1359"/>
                  </a:cubicBezTo>
                  <a:cubicBezTo>
                    <a:pt x="3183" y="968"/>
                    <a:pt x="3805" y="503"/>
                    <a:pt x="4202" y="64"/>
                  </a:cubicBezTo>
                  <a:cubicBezTo>
                    <a:pt x="4202" y="0"/>
                    <a:pt x="4202" y="0"/>
                    <a:pt x="4202" y="0"/>
                  </a:cubicBezTo>
                  <a:lnTo>
                    <a:pt x="2512" y="0"/>
                  </a:lnTo>
                  <a:close/>
                </a:path>
              </a:pathLst>
            </a:custGeom>
            <a:solidFill>
              <a:srgbClr val="99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180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08" name="Freeform 74"/>
            <p:cNvSpPr>
              <a:spLocks/>
            </p:cNvSpPr>
            <p:nvPr userDrawn="1"/>
          </p:nvSpPr>
          <p:spPr bwMode="ltGray">
            <a:xfrm>
              <a:off x="-21582063" y="-12138025"/>
              <a:ext cx="33093026" cy="14071600"/>
            </a:xfrm>
            <a:custGeom>
              <a:avLst/>
              <a:gdLst>
                <a:gd name="T0" fmla="*/ 2512 w 2512"/>
                <a:gd name="T1" fmla="*/ 0 h 1068"/>
                <a:gd name="T2" fmla="*/ 0 w 2512"/>
                <a:gd name="T3" fmla="*/ 0 h 1068"/>
                <a:gd name="T4" fmla="*/ 0 w 2512"/>
                <a:gd name="T5" fmla="*/ 1068 h 1068"/>
                <a:gd name="T6" fmla="*/ 1723 w 2512"/>
                <a:gd name="T7" fmla="*/ 431 h 1068"/>
                <a:gd name="T8" fmla="*/ 2512 w 2512"/>
                <a:gd name="T9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2" h="1068">
                  <a:moveTo>
                    <a:pt x="251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068"/>
                    <a:pt x="0" y="1068"/>
                    <a:pt x="0" y="1068"/>
                  </a:cubicBezTo>
                  <a:cubicBezTo>
                    <a:pt x="493" y="955"/>
                    <a:pt x="1089" y="736"/>
                    <a:pt x="1723" y="431"/>
                  </a:cubicBezTo>
                  <a:cubicBezTo>
                    <a:pt x="2004" y="296"/>
                    <a:pt x="2270" y="150"/>
                    <a:pt x="2512" y="0"/>
                  </a:cubicBezTo>
                  <a:close/>
                </a:path>
              </a:pathLst>
            </a:custGeom>
            <a:solidFill>
              <a:srgbClr val="990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180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538163" y="538165"/>
            <a:ext cx="8291511" cy="3975099"/>
          </a:xfrm>
        </p:spPr>
        <p:txBody>
          <a:bodyPr tIns="36000" rIns="180000" anchor="t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049291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22222E-6 L 0.26419 1.9437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3" y="9719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70833E-6 2.22222E-6 L 0.26419 1.94375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3" y="9719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70833E-6 2.22222E-6 L 0.26419 1.9437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3" y="9719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0833E-6 2.22222E-6 L 0.26419 1.94375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3" y="9719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70833E-6 2.22222E-6 L 0.26419 1.94375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3" y="9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1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Rippl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8"/>
          <p:cNvSpPr>
            <a:spLocks/>
          </p:cNvSpPr>
          <p:nvPr userDrawn="1"/>
        </p:nvSpPr>
        <p:spPr bwMode="auto">
          <a:xfrm>
            <a:off x="-8361437" y="-18203315"/>
            <a:ext cx="18586760" cy="18276981"/>
          </a:xfrm>
          <a:custGeom>
            <a:avLst/>
            <a:gdLst>
              <a:gd name="T0" fmla="*/ 2087 w 2101"/>
              <a:gd name="T1" fmla="*/ 530 h 2066"/>
              <a:gd name="T2" fmla="*/ 2084 w 2101"/>
              <a:gd name="T3" fmla="*/ 476 h 2066"/>
              <a:gd name="T4" fmla="*/ 2083 w 2101"/>
              <a:gd name="T5" fmla="*/ 465 h 2066"/>
              <a:gd name="T6" fmla="*/ 2074 w 2101"/>
              <a:gd name="T7" fmla="*/ 397 h 2066"/>
              <a:gd name="T8" fmla="*/ 2051 w 2101"/>
              <a:gd name="T9" fmla="*/ 319 h 2066"/>
              <a:gd name="T10" fmla="*/ 2024 w 2101"/>
              <a:gd name="T11" fmla="*/ 259 h 2066"/>
              <a:gd name="T12" fmla="*/ 2024 w 2101"/>
              <a:gd name="T13" fmla="*/ 258 h 2066"/>
              <a:gd name="T14" fmla="*/ 2020 w 2101"/>
              <a:gd name="T15" fmla="*/ 250 h 2066"/>
              <a:gd name="T16" fmla="*/ 1985 w 2101"/>
              <a:gd name="T17" fmla="*/ 199 h 2066"/>
              <a:gd name="T18" fmla="*/ 1951 w 2101"/>
              <a:gd name="T19" fmla="*/ 160 h 2066"/>
              <a:gd name="T20" fmla="*/ 1901 w 2101"/>
              <a:gd name="T21" fmla="*/ 116 h 2066"/>
              <a:gd name="T22" fmla="*/ 1857 w 2101"/>
              <a:gd name="T23" fmla="*/ 87 h 2066"/>
              <a:gd name="T24" fmla="*/ 1761 w 2101"/>
              <a:gd name="T25" fmla="*/ 43 h 2066"/>
              <a:gd name="T26" fmla="*/ 1653 w 2101"/>
              <a:gd name="T27" fmla="*/ 16 h 2066"/>
              <a:gd name="T28" fmla="*/ 1482 w 2101"/>
              <a:gd name="T29" fmla="*/ 0 h 2066"/>
              <a:gd name="T30" fmla="*/ 1436 w 2101"/>
              <a:gd name="T31" fmla="*/ 0 h 2066"/>
              <a:gd name="T32" fmla="*/ 1301 w 2101"/>
              <a:gd name="T33" fmla="*/ 11 h 2066"/>
              <a:gd name="T34" fmla="*/ 1177 w 2101"/>
              <a:gd name="T35" fmla="*/ 29 h 2066"/>
              <a:gd name="T36" fmla="*/ 1159 w 2101"/>
              <a:gd name="T37" fmla="*/ 32 h 2066"/>
              <a:gd name="T38" fmla="*/ 957 w 2101"/>
              <a:gd name="T39" fmla="*/ 82 h 2066"/>
              <a:gd name="T40" fmla="*/ 407 w 2101"/>
              <a:gd name="T41" fmla="*/ 346 h 2066"/>
              <a:gd name="T42" fmla="*/ 399 w 2101"/>
              <a:gd name="T43" fmla="*/ 353 h 2066"/>
              <a:gd name="T44" fmla="*/ 380 w 2101"/>
              <a:gd name="T45" fmla="*/ 367 h 2066"/>
              <a:gd name="T46" fmla="*/ 254 w 2101"/>
              <a:gd name="T47" fmla="*/ 474 h 2066"/>
              <a:gd name="T48" fmla="*/ 161 w 2101"/>
              <a:gd name="T49" fmla="*/ 576 h 2066"/>
              <a:gd name="T50" fmla="*/ 150 w 2101"/>
              <a:gd name="T51" fmla="*/ 591 h 2066"/>
              <a:gd name="T52" fmla="*/ 148 w 2101"/>
              <a:gd name="T53" fmla="*/ 593 h 2066"/>
              <a:gd name="T54" fmla="*/ 98 w 2101"/>
              <a:gd name="T55" fmla="*/ 668 h 2066"/>
              <a:gd name="T56" fmla="*/ 54 w 2101"/>
              <a:gd name="T57" fmla="*/ 752 h 2066"/>
              <a:gd name="T58" fmla="*/ 22 w 2101"/>
              <a:gd name="T59" fmla="*/ 841 h 2066"/>
              <a:gd name="T60" fmla="*/ 4 w 2101"/>
              <a:gd name="T61" fmla="*/ 935 h 2066"/>
              <a:gd name="T62" fmla="*/ 0 w 2101"/>
              <a:gd name="T63" fmla="*/ 996 h 2066"/>
              <a:gd name="T64" fmla="*/ 8 w 2101"/>
              <a:gd name="T65" fmla="*/ 1092 h 2066"/>
              <a:gd name="T66" fmla="*/ 18 w 2101"/>
              <a:gd name="T67" fmla="*/ 1142 h 2066"/>
              <a:gd name="T68" fmla="*/ 26 w 2101"/>
              <a:gd name="T69" fmla="*/ 1174 h 2066"/>
              <a:gd name="T70" fmla="*/ 963 w 2101"/>
              <a:gd name="T71" fmla="*/ 1994 h 2066"/>
              <a:gd name="T72" fmla="*/ 1100 w 2101"/>
              <a:gd name="T73" fmla="*/ 1954 h 2066"/>
              <a:gd name="T74" fmla="*/ 1183 w 2101"/>
              <a:gd name="T75" fmla="*/ 1924 h 2066"/>
              <a:gd name="T76" fmla="*/ 1289 w 2101"/>
              <a:gd name="T77" fmla="*/ 1875 h 2066"/>
              <a:gd name="T78" fmla="*/ 1961 w 2101"/>
              <a:gd name="T79" fmla="*/ 1435 h 2066"/>
              <a:gd name="T80" fmla="*/ 2086 w 2101"/>
              <a:gd name="T81" fmla="*/ 553 h 2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101" h="2066">
                <a:moveTo>
                  <a:pt x="2086" y="553"/>
                </a:moveTo>
                <a:cubicBezTo>
                  <a:pt x="2086" y="545"/>
                  <a:pt x="2087" y="538"/>
                  <a:pt x="2087" y="530"/>
                </a:cubicBezTo>
                <a:cubicBezTo>
                  <a:pt x="2087" y="511"/>
                  <a:pt x="2086" y="494"/>
                  <a:pt x="2084" y="477"/>
                </a:cubicBezTo>
                <a:cubicBezTo>
                  <a:pt x="2084" y="476"/>
                  <a:pt x="2084" y="476"/>
                  <a:pt x="2084" y="476"/>
                </a:cubicBezTo>
                <a:cubicBezTo>
                  <a:pt x="2084" y="476"/>
                  <a:pt x="2084" y="476"/>
                  <a:pt x="2084" y="476"/>
                </a:cubicBezTo>
                <a:cubicBezTo>
                  <a:pt x="2084" y="472"/>
                  <a:pt x="2084" y="468"/>
                  <a:pt x="2083" y="465"/>
                </a:cubicBezTo>
                <a:cubicBezTo>
                  <a:pt x="2083" y="465"/>
                  <a:pt x="2083" y="464"/>
                  <a:pt x="2083" y="464"/>
                </a:cubicBezTo>
                <a:cubicBezTo>
                  <a:pt x="2081" y="441"/>
                  <a:pt x="2078" y="418"/>
                  <a:pt x="2074" y="397"/>
                </a:cubicBezTo>
                <a:cubicBezTo>
                  <a:pt x="2074" y="397"/>
                  <a:pt x="2074" y="397"/>
                  <a:pt x="2073" y="397"/>
                </a:cubicBezTo>
                <a:cubicBezTo>
                  <a:pt x="2068" y="369"/>
                  <a:pt x="2060" y="343"/>
                  <a:pt x="2051" y="319"/>
                </a:cubicBezTo>
                <a:cubicBezTo>
                  <a:pt x="2051" y="319"/>
                  <a:pt x="2051" y="318"/>
                  <a:pt x="2051" y="318"/>
                </a:cubicBezTo>
                <a:cubicBezTo>
                  <a:pt x="2044" y="297"/>
                  <a:pt x="2035" y="277"/>
                  <a:pt x="2024" y="259"/>
                </a:cubicBezTo>
                <a:cubicBezTo>
                  <a:pt x="2024" y="259"/>
                  <a:pt x="2024" y="259"/>
                  <a:pt x="2024" y="259"/>
                </a:cubicBezTo>
                <a:cubicBezTo>
                  <a:pt x="2024" y="258"/>
                  <a:pt x="2024" y="258"/>
                  <a:pt x="2024" y="258"/>
                </a:cubicBezTo>
                <a:cubicBezTo>
                  <a:pt x="2022" y="255"/>
                  <a:pt x="2021" y="253"/>
                  <a:pt x="2020" y="250"/>
                </a:cubicBezTo>
                <a:cubicBezTo>
                  <a:pt x="2020" y="250"/>
                  <a:pt x="2020" y="250"/>
                  <a:pt x="2020" y="250"/>
                </a:cubicBezTo>
                <a:cubicBezTo>
                  <a:pt x="2009" y="232"/>
                  <a:pt x="1998" y="215"/>
                  <a:pt x="1986" y="199"/>
                </a:cubicBezTo>
                <a:cubicBezTo>
                  <a:pt x="1986" y="199"/>
                  <a:pt x="1986" y="199"/>
                  <a:pt x="1985" y="199"/>
                </a:cubicBezTo>
                <a:cubicBezTo>
                  <a:pt x="1975" y="185"/>
                  <a:pt x="1963" y="172"/>
                  <a:pt x="1951" y="160"/>
                </a:cubicBezTo>
                <a:cubicBezTo>
                  <a:pt x="1951" y="160"/>
                  <a:pt x="1951" y="160"/>
                  <a:pt x="1951" y="160"/>
                </a:cubicBezTo>
                <a:cubicBezTo>
                  <a:pt x="1935" y="144"/>
                  <a:pt x="1919" y="129"/>
                  <a:pt x="1901" y="116"/>
                </a:cubicBezTo>
                <a:cubicBezTo>
                  <a:pt x="1901" y="116"/>
                  <a:pt x="1901" y="116"/>
                  <a:pt x="1901" y="116"/>
                </a:cubicBezTo>
                <a:cubicBezTo>
                  <a:pt x="1887" y="106"/>
                  <a:pt x="1872" y="97"/>
                  <a:pt x="1857" y="88"/>
                </a:cubicBezTo>
                <a:cubicBezTo>
                  <a:pt x="1857" y="88"/>
                  <a:pt x="1857" y="88"/>
                  <a:pt x="1857" y="87"/>
                </a:cubicBezTo>
                <a:cubicBezTo>
                  <a:pt x="1827" y="70"/>
                  <a:pt x="1796" y="56"/>
                  <a:pt x="1763" y="45"/>
                </a:cubicBezTo>
                <a:cubicBezTo>
                  <a:pt x="1762" y="44"/>
                  <a:pt x="1761" y="44"/>
                  <a:pt x="1761" y="43"/>
                </a:cubicBezTo>
                <a:cubicBezTo>
                  <a:pt x="1726" y="31"/>
                  <a:pt x="1690" y="22"/>
                  <a:pt x="1653" y="15"/>
                </a:cubicBezTo>
                <a:cubicBezTo>
                  <a:pt x="1653" y="15"/>
                  <a:pt x="1653" y="15"/>
                  <a:pt x="1653" y="16"/>
                </a:cubicBezTo>
                <a:cubicBezTo>
                  <a:pt x="1606" y="7"/>
                  <a:pt x="1557" y="2"/>
                  <a:pt x="1507" y="1"/>
                </a:cubicBezTo>
                <a:cubicBezTo>
                  <a:pt x="1498" y="1"/>
                  <a:pt x="1490" y="0"/>
                  <a:pt x="1482" y="0"/>
                </a:cubicBezTo>
                <a:cubicBezTo>
                  <a:pt x="1467" y="0"/>
                  <a:pt x="1452" y="1"/>
                  <a:pt x="1437" y="1"/>
                </a:cubicBezTo>
                <a:cubicBezTo>
                  <a:pt x="1436" y="0"/>
                  <a:pt x="1436" y="0"/>
                  <a:pt x="1436" y="0"/>
                </a:cubicBezTo>
                <a:cubicBezTo>
                  <a:pt x="1436" y="0"/>
                  <a:pt x="1436" y="1"/>
                  <a:pt x="1436" y="1"/>
                </a:cubicBezTo>
                <a:cubicBezTo>
                  <a:pt x="1392" y="2"/>
                  <a:pt x="1346" y="6"/>
                  <a:pt x="1301" y="11"/>
                </a:cubicBezTo>
                <a:cubicBezTo>
                  <a:pt x="1301" y="11"/>
                  <a:pt x="1301" y="11"/>
                  <a:pt x="1301" y="11"/>
                </a:cubicBezTo>
                <a:cubicBezTo>
                  <a:pt x="1260" y="15"/>
                  <a:pt x="1219" y="21"/>
                  <a:pt x="1177" y="29"/>
                </a:cubicBezTo>
                <a:cubicBezTo>
                  <a:pt x="1177" y="29"/>
                  <a:pt x="1176" y="29"/>
                  <a:pt x="1176" y="29"/>
                </a:cubicBezTo>
                <a:cubicBezTo>
                  <a:pt x="1170" y="30"/>
                  <a:pt x="1164" y="31"/>
                  <a:pt x="1159" y="32"/>
                </a:cubicBezTo>
                <a:cubicBezTo>
                  <a:pt x="1159" y="32"/>
                  <a:pt x="1158" y="32"/>
                  <a:pt x="1158" y="32"/>
                </a:cubicBezTo>
                <a:cubicBezTo>
                  <a:pt x="1091" y="45"/>
                  <a:pt x="1023" y="62"/>
                  <a:pt x="957" y="82"/>
                </a:cubicBezTo>
                <a:cubicBezTo>
                  <a:pt x="957" y="82"/>
                  <a:pt x="957" y="82"/>
                  <a:pt x="956" y="82"/>
                </a:cubicBezTo>
                <a:cubicBezTo>
                  <a:pt x="757" y="142"/>
                  <a:pt x="566" y="233"/>
                  <a:pt x="407" y="346"/>
                </a:cubicBezTo>
                <a:cubicBezTo>
                  <a:pt x="407" y="346"/>
                  <a:pt x="407" y="346"/>
                  <a:pt x="407" y="346"/>
                </a:cubicBezTo>
                <a:cubicBezTo>
                  <a:pt x="404" y="348"/>
                  <a:pt x="402" y="350"/>
                  <a:pt x="399" y="353"/>
                </a:cubicBezTo>
                <a:cubicBezTo>
                  <a:pt x="397" y="354"/>
                  <a:pt x="395" y="355"/>
                  <a:pt x="393" y="357"/>
                </a:cubicBezTo>
                <a:cubicBezTo>
                  <a:pt x="389" y="360"/>
                  <a:pt x="384" y="363"/>
                  <a:pt x="380" y="367"/>
                </a:cubicBezTo>
                <a:cubicBezTo>
                  <a:pt x="379" y="367"/>
                  <a:pt x="379" y="367"/>
                  <a:pt x="378" y="368"/>
                </a:cubicBezTo>
                <a:cubicBezTo>
                  <a:pt x="334" y="401"/>
                  <a:pt x="292" y="437"/>
                  <a:pt x="254" y="474"/>
                </a:cubicBezTo>
                <a:cubicBezTo>
                  <a:pt x="254" y="474"/>
                  <a:pt x="253" y="474"/>
                  <a:pt x="253" y="475"/>
                </a:cubicBezTo>
                <a:cubicBezTo>
                  <a:pt x="219" y="507"/>
                  <a:pt x="189" y="541"/>
                  <a:pt x="161" y="576"/>
                </a:cubicBezTo>
                <a:cubicBezTo>
                  <a:pt x="161" y="576"/>
                  <a:pt x="161" y="576"/>
                  <a:pt x="161" y="576"/>
                </a:cubicBezTo>
                <a:cubicBezTo>
                  <a:pt x="157" y="581"/>
                  <a:pt x="154" y="586"/>
                  <a:pt x="150" y="591"/>
                </a:cubicBezTo>
                <a:cubicBezTo>
                  <a:pt x="150" y="591"/>
                  <a:pt x="149" y="592"/>
                  <a:pt x="148" y="593"/>
                </a:cubicBezTo>
                <a:cubicBezTo>
                  <a:pt x="148" y="593"/>
                  <a:pt x="148" y="593"/>
                  <a:pt x="148" y="593"/>
                </a:cubicBezTo>
                <a:cubicBezTo>
                  <a:pt x="130" y="618"/>
                  <a:pt x="113" y="642"/>
                  <a:pt x="98" y="668"/>
                </a:cubicBezTo>
                <a:cubicBezTo>
                  <a:pt x="98" y="668"/>
                  <a:pt x="98" y="668"/>
                  <a:pt x="98" y="668"/>
                </a:cubicBezTo>
                <a:cubicBezTo>
                  <a:pt x="81" y="695"/>
                  <a:pt x="67" y="723"/>
                  <a:pt x="54" y="752"/>
                </a:cubicBezTo>
                <a:cubicBezTo>
                  <a:pt x="54" y="752"/>
                  <a:pt x="54" y="752"/>
                  <a:pt x="54" y="752"/>
                </a:cubicBezTo>
                <a:cubicBezTo>
                  <a:pt x="54" y="752"/>
                  <a:pt x="54" y="752"/>
                  <a:pt x="54" y="752"/>
                </a:cubicBezTo>
                <a:cubicBezTo>
                  <a:pt x="41" y="781"/>
                  <a:pt x="30" y="811"/>
                  <a:pt x="22" y="841"/>
                </a:cubicBezTo>
                <a:cubicBezTo>
                  <a:pt x="22" y="842"/>
                  <a:pt x="22" y="842"/>
                  <a:pt x="22" y="843"/>
                </a:cubicBezTo>
                <a:cubicBezTo>
                  <a:pt x="13" y="873"/>
                  <a:pt x="7" y="904"/>
                  <a:pt x="4" y="935"/>
                </a:cubicBezTo>
                <a:cubicBezTo>
                  <a:pt x="4" y="935"/>
                  <a:pt x="4" y="935"/>
                  <a:pt x="4" y="935"/>
                </a:cubicBezTo>
                <a:cubicBezTo>
                  <a:pt x="2" y="955"/>
                  <a:pt x="0" y="975"/>
                  <a:pt x="0" y="996"/>
                </a:cubicBezTo>
                <a:cubicBezTo>
                  <a:pt x="0" y="997"/>
                  <a:pt x="0" y="998"/>
                  <a:pt x="0" y="998"/>
                </a:cubicBezTo>
                <a:cubicBezTo>
                  <a:pt x="0" y="1028"/>
                  <a:pt x="3" y="1059"/>
                  <a:pt x="8" y="1092"/>
                </a:cubicBezTo>
                <a:cubicBezTo>
                  <a:pt x="8" y="1092"/>
                  <a:pt x="8" y="1092"/>
                  <a:pt x="8" y="1092"/>
                </a:cubicBezTo>
                <a:cubicBezTo>
                  <a:pt x="11" y="1108"/>
                  <a:pt x="14" y="1125"/>
                  <a:pt x="18" y="1142"/>
                </a:cubicBezTo>
                <a:cubicBezTo>
                  <a:pt x="18" y="1142"/>
                  <a:pt x="18" y="1142"/>
                  <a:pt x="18" y="1142"/>
                </a:cubicBezTo>
                <a:cubicBezTo>
                  <a:pt x="21" y="1153"/>
                  <a:pt x="23" y="1163"/>
                  <a:pt x="26" y="1174"/>
                </a:cubicBezTo>
                <a:cubicBezTo>
                  <a:pt x="75" y="1391"/>
                  <a:pt x="217" y="1961"/>
                  <a:pt x="367" y="2018"/>
                </a:cubicBezTo>
                <a:cubicBezTo>
                  <a:pt x="493" y="2066"/>
                  <a:pt x="740" y="2049"/>
                  <a:pt x="963" y="1994"/>
                </a:cubicBezTo>
                <a:cubicBezTo>
                  <a:pt x="994" y="1987"/>
                  <a:pt x="1026" y="1978"/>
                  <a:pt x="1058" y="1968"/>
                </a:cubicBezTo>
                <a:cubicBezTo>
                  <a:pt x="1072" y="1964"/>
                  <a:pt x="1087" y="1959"/>
                  <a:pt x="1100" y="1954"/>
                </a:cubicBezTo>
                <a:cubicBezTo>
                  <a:pt x="1125" y="1947"/>
                  <a:pt x="1153" y="1936"/>
                  <a:pt x="1183" y="1924"/>
                </a:cubicBezTo>
                <a:cubicBezTo>
                  <a:pt x="1183" y="1924"/>
                  <a:pt x="1183" y="1924"/>
                  <a:pt x="1183" y="1924"/>
                </a:cubicBezTo>
                <a:cubicBezTo>
                  <a:pt x="1183" y="1924"/>
                  <a:pt x="1183" y="1924"/>
                  <a:pt x="1183" y="1924"/>
                </a:cubicBezTo>
                <a:cubicBezTo>
                  <a:pt x="1216" y="1910"/>
                  <a:pt x="1252" y="1893"/>
                  <a:pt x="1289" y="1875"/>
                </a:cubicBezTo>
                <a:cubicBezTo>
                  <a:pt x="1313" y="1863"/>
                  <a:pt x="1336" y="1852"/>
                  <a:pt x="1359" y="1839"/>
                </a:cubicBezTo>
                <a:cubicBezTo>
                  <a:pt x="1581" y="1722"/>
                  <a:pt x="1841" y="1550"/>
                  <a:pt x="1961" y="1435"/>
                </a:cubicBezTo>
                <a:cubicBezTo>
                  <a:pt x="2013" y="1385"/>
                  <a:pt x="2087" y="1313"/>
                  <a:pt x="2101" y="1182"/>
                </a:cubicBezTo>
                <a:lnTo>
                  <a:pt x="2086" y="553"/>
                </a:lnTo>
                <a:close/>
              </a:path>
            </a:pathLst>
          </a:custGeom>
          <a:solidFill>
            <a:srgbClr val="00C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4" name="Freeform 19"/>
          <p:cNvSpPr>
            <a:spLocks/>
          </p:cNvSpPr>
          <p:nvPr userDrawn="1"/>
        </p:nvSpPr>
        <p:spPr bwMode="auto">
          <a:xfrm>
            <a:off x="-8361437" y="-18203315"/>
            <a:ext cx="18489626" cy="15021016"/>
          </a:xfrm>
          <a:custGeom>
            <a:avLst/>
            <a:gdLst>
              <a:gd name="T0" fmla="*/ 2087 w 2090"/>
              <a:gd name="T1" fmla="*/ 530 h 1698"/>
              <a:gd name="T2" fmla="*/ 2083 w 2090"/>
              <a:gd name="T3" fmla="*/ 464 h 1698"/>
              <a:gd name="T4" fmla="*/ 2073 w 2090"/>
              <a:gd name="T5" fmla="*/ 397 h 1698"/>
              <a:gd name="T6" fmla="*/ 2051 w 2090"/>
              <a:gd name="T7" fmla="*/ 318 h 1698"/>
              <a:gd name="T8" fmla="*/ 2024 w 2090"/>
              <a:gd name="T9" fmla="*/ 259 h 1698"/>
              <a:gd name="T10" fmla="*/ 2020 w 2090"/>
              <a:gd name="T11" fmla="*/ 250 h 1698"/>
              <a:gd name="T12" fmla="*/ 1986 w 2090"/>
              <a:gd name="T13" fmla="*/ 199 h 1698"/>
              <a:gd name="T14" fmla="*/ 1951 w 2090"/>
              <a:gd name="T15" fmla="*/ 160 h 1698"/>
              <a:gd name="T16" fmla="*/ 1901 w 2090"/>
              <a:gd name="T17" fmla="*/ 116 h 1698"/>
              <a:gd name="T18" fmla="*/ 1857 w 2090"/>
              <a:gd name="T19" fmla="*/ 88 h 1698"/>
              <a:gd name="T20" fmla="*/ 1763 w 2090"/>
              <a:gd name="T21" fmla="*/ 45 h 1698"/>
              <a:gd name="T22" fmla="*/ 1653 w 2090"/>
              <a:gd name="T23" fmla="*/ 15 h 1698"/>
              <a:gd name="T24" fmla="*/ 1507 w 2090"/>
              <a:gd name="T25" fmla="*/ 1 h 1698"/>
              <a:gd name="T26" fmla="*/ 1301 w 2090"/>
              <a:gd name="T27" fmla="*/ 11 h 1698"/>
              <a:gd name="T28" fmla="*/ 1177 w 2090"/>
              <a:gd name="T29" fmla="*/ 29 h 1698"/>
              <a:gd name="T30" fmla="*/ 1159 w 2090"/>
              <a:gd name="T31" fmla="*/ 32 h 1698"/>
              <a:gd name="T32" fmla="*/ 957 w 2090"/>
              <a:gd name="T33" fmla="*/ 82 h 1698"/>
              <a:gd name="T34" fmla="*/ 407 w 2090"/>
              <a:gd name="T35" fmla="*/ 346 h 1698"/>
              <a:gd name="T36" fmla="*/ 399 w 2090"/>
              <a:gd name="T37" fmla="*/ 353 h 1698"/>
              <a:gd name="T38" fmla="*/ 380 w 2090"/>
              <a:gd name="T39" fmla="*/ 367 h 1698"/>
              <a:gd name="T40" fmla="*/ 254 w 2090"/>
              <a:gd name="T41" fmla="*/ 474 h 1698"/>
              <a:gd name="T42" fmla="*/ 161 w 2090"/>
              <a:gd name="T43" fmla="*/ 576 h 1698"/>
              <a:gd name="T44" fmla="*/ 150 w 2090"/>
              <a:gd name="T45" fmla="*/ 591 h 1698"/>
              <a:gd name="T46" fmla="*/ 148 w 2090"/>
              <a:gd name="T47" fmla="*/ 593 h 1698"/>
              <a:gd name="T48" fmla="*/ 98 w 2090"/>
              <a:gd name="T49" fmla="*/ 668 h 1698"/>
              <a:gd name="T50" fmla="*/ 54 w 2090"/>
              <a:gd name="T51" fmla="*/ 752 h 1698"/>
              <a:gd name="T52" fmla="*/ 22 w 2090"/>
              <a:gd name="T53" fmla="*/ 841 h 1698"/>
              <a:gd name="T54" fmla="*/ 4 w 2090"/>
              <a:gd name="T55" fmla="*/ 935 h 1698"/>
              <a:gd name="T56" fmla="*/ 0 w 2090"/>
              <a:gd name="T57" fmla="*/ 996 h 1698"/>
              <a:gd name="T58" fmla="*/ 8 w 2090"/>
              <a:gd name="T59" fmla="*/ 1092 h 1698"/>
              <a:gd name="T60" fmla="*/ 18 w 2090"/>
              <a:gd name="T61" fmla="*/ 1142 h 1698"/>
              <a:gd name="T62" fmla="*/ 115 w 2090"/>
              <a:gd name="T63" fmla="*/ 1520 h 1698"/>
              <a:gd name="T64" fmla="*/ 240 w 2090"/>
              <a:gd name="T65" fmla="*/ 1658 h 1698"/>
              <a:gd name="T66" fmla="*/ 1552 w 2090"/>
              <a:gd name="T67" fmla="*/ 1328 h 1698"/>
              <a:gd name="T68" fmla="*/ 2090 w 2090"/>
              <a:gd name="T69" fmla="*/ 717 h 16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090" h="1698">
                <a:moveTo>
                  <a:pt x="2087" y="587"/>
                </a:moveTo>
                <a:cubicBezTo>
                  <a:pt x="2087" y="587"/>
                  <a:pt x="2087" y="548"/>
                  <a:pt x="2087" y="530"/>
                </a:cubicBezTo>
                <a:cubicBezTo>
                  <a:pt x="2087" y="507"/>
                  <a:pt x="2085" y="486"/>
                  <a:pt x="2083" y="465"/>
                </a:cubicBezTo>
                <a:cubicBezTo>
                  <a:pt x="2083" y="465"/>
                  <a:pt x="2083" y="464"/>
                  <a:pt x="2083" y="464"/>
                </a:cubicBezTo>
                <a:cubicBezTo>
                  <a:pt x="2081" y="441"/>
                  <a:pt x="2078" y="418"/>
                  <a:pt x="2074" y="397"/>
                </a:cubicBezTo>
                <a:cubicBezTo>
                  <a:pt x="2074" y="397"/>
                  <a:pt x="2074" y="397"/>
                  <a:pt x="2073" y="397"/>
                </a:cubicBezTo>
                <a:cubicBezTo>
                  <a:pt x="2068" y="369"/>
                  <a:pt x="2060" y="343"/>
                  <a:pt x="2051" y="319"/>
                </a:cubicBezTo>
                <a:cubicBezTo>
                  <a:pt x="2051" y="319"/>
                  <a:pt x="2051" y="318"/>
                  <a:pt x="2051" y="318"/>
                </a:cubicBezTo>
                <a:cubicBezTo>
                  <a:pt x="2044" y="297"/>
                  <a:pt x="2035" y="277"/>
                  <a:pt x="2024" y="259"/>
                </a:cubicBezTo>
                <a:cubicBezTo>
                  <a:pt x="2024" y="259"/>
                  <a:pt x="2024" y="259"/>
                  <a:pt x="2024" y="259"/>
                </a:cubicBezTo>
                <a:cubicBezTo>
                  <a:pt x="2024" y="258"/>
                  <a:pt x="2024" y="258"/>
                  <a:pt x="2024" y="258"/>
                </a:cubicBezTo>
                <a:cubicBezTo>
                  <a:pt x="2022" y="255"/>
                  <a:pt x="2021" y="253"/>
                  <a:pt x="2020" y="250"/>
                </a:cubicBezTo>
                <a:cubicBezTo>
                  <a:pt x="2020" y="250"/>
                  <a:pt x="2020" y="250"/>
                  <a:pt x="2020" y="250"/>
                </a:cubicBezTo>
                <a:cubicBezTo>
                  <a:pt x="2009" y="232"/>
                  <a:pt x="1998" y="215"/>
                  <a:pt x="1986" y="199"/>
                </a:cubicBezTo>
                <a:cubicBezTo>
                  <a:pt x="1986" y="199"/>
                  <a:pt x="1986" y="199"/>
                  <a:pt x="1985" y="199"/>
                </a:cubicBezTo>
                <a:cubicBezTo>
                  <a:pt x="1975" y="185"/>
                  <a:pt x="1963" y="172"/>
                  <a:pt x="1951" y="160"/>
                </a:cubicBezTo>
                <a:cubicBezTo>
                  <a:pt x="1951" y="160"/>
                  <a:pt x="1951" y="160"/>
                  <a:pt x="1951" y="160"/>
                </a:cubicBezTo>
                <a:cubicBezTo>
                  <a:pt x="1935" y="144"/>
                  <a:pt x="1919" y="129"/>
                  <a:pt x="1901" y="116"/>
                </a:cubicBezTo>
                <a:cubicBezTo>
                  <a:pt x="1901" y="116"/>
                  <a:pt x="1901" y="116"/>
                  <a:pt x="1901" y="116"/>
                </a:cubicBezTo>
                <a:cubicBezTo>
                  <a:pt x="1887" y="106"/>
                  <a:pt x="1872" y="97"/>
                  <a:pt x="1857" y="88"/>
                </a:cubicBezTo>
                <a:cubicBezTo>
                  <a:pt x="1857" y="88"/>
                  <a:pt x="1857" y="88"/>
                  <a:pt x="1857" y="87"/>
                </a:cubicBezTo>
                <a:cubicBezTo>
                  <a:pt x="1827" y="70"/>
                  <a:pt x="1796" y="56"/>
                  <a:pt x="1763" y="45"/>
                </a:cubicBezTo>
                <a:cubicBezTo>
                  <a:pt x="1762" y="44"/>
                  <a:pt x="1761" y="44"/>
                  <a:pt x="1761" y="43"/>
                </a:cubicBezTo>
                <a:cubicBezTo>
                  <a:pt x="1726" y="31"/>
                  <a:pt x="1690" y="22"/>
                  <a:pt x="1653" y="15"/>
                </a:cubicBezTo>
                <a:cubicBezTo>
                  <a:pt x="1653" y="15"/>
                  <a:pt x="1653" y="15"/>
                  <a:pt x="1653" y="16"/>
                </a:cubicBezTo>
                <a:cubicBezTo>
                  <a:pt x="1606" y="7"/>
                  <a:pt x="1557" y="2"/>
                  <a:pt x="1507" y="1"/>
                </a:cubicBezTo>
                <a:cubicBezTo>
                  <a:pt x="1498" y="1"/>
                  <a:pt x="1490" y="0"/>
                  <a:pt x="1482" y="0"/>
                </a:cubicBezTo>
                <a:cubicBezTo>
                  <a:pt x="1423" y="0"/>
                  <a:pt x="1362" y="4"/>
                  <a:pt x="1301" y="11"/>
                </a:cubicBezTo>
                <a:cubicBezTo>
                  <a:pt x="1301" y="11"/>
                  <a:pt x="1301" y="11"/>
                  <a:pt x="1301" y="11"/>
                </a:cubicBezTo>
                <a:cubicBezTo>
                  <a:pt x="1260" y="15"/>
                  <a:pt x="1219" y="21"/>
                  <a:pt x="1177" y="29"/>
                </a:cubicBezTo>
                <a:cubicBezTo>
                  <a:pt x="1177" y="29"/>
                  <a:pt x="1176" y="29"/>
                  <a:pt x="1176" y="29"/>
                </a:cubicBezTo>
                <a:cubicBezTo>
                  <a:pt x="1170" y="30"/>
                  <a:pt x="1164" y="31"/>
                  <a:pt x="1159" y="32"/>
                </a:cubicBezTo>
                <a:cubicBezTo>
                  <a:pt x="1159" y="32"/>
                  <a:pt x="1158" y="32"/>
                  <a:pt x="1158" y="32"/>
                </a:cubicBezTo>
                <a:cubicBezTo>
                  <a:pt x="1091" y="45"/>
                  <a:pt x="1023" y="62"/>
                  <a:pt x="957" y="82"/>
                </a:cubicBezTo>
                <a:cubicBezTo>
                  <a:pt x="957" y="82"/>
                  <a:pt x="957" y="82"/>
                  <a:pt x="956" y="82"/>
                </a:cubicBezTo>
                <a:cubicBezTo>
                  <a:pt x="757" y="142"/>
                  <a:pt x="566" y="233"/>
                  <a:pt x="407" y="346"/>
                </a:cubicBezTo>
                <a:cubicBezTo>
                  <a:pt x="407" y="346"/>
                  <a:pt x="407" y="346"/>
                  <a:pt x="407" y="346"/>
                </a:cubicBezTo>
                <a:cubicBezTo>
                  <a:pt x="404" y="348"/>
                  <a:pt x="402" y="350"/>
                  <a:pt x="399" y="353"/>
                </a:cubicBezTo>
                <a:cubicBezTo>
                  <a:pt x="397" y="354"/>
                  <a:pt x="395" y="355"/>
                  <a:pt x="393" y="357"/>
                </a:cubicBezTo>
                <a:cubicBezTo>
                  <a:pt x="389" y="360"/>
                  <a:pt x="384" y="363"/>
                  <a:pt x="380" y="367"/>
                </a:cubicBezTo>
                <a:cubicBezTo>
                  <a:pt x="379" y="367"/>
                  <a:pt x="379" y="367"/>
                  <a:pt x="378" y="368"/>
                </a:cubicBezTo>
                <a:cubicBezTo>
                  <a:pt x="334" y="401"/>
                  <a:pt x="292" y="437"/>
                  <a:pt x="254" y="474"/>
                </a:cubicBezTo>
                <a:cubicBezTo>
                  <a:pt x="254" y="474"/>
                  <a:pt x="253" y="474"/>
                  <a:pt x="253" y="475"/>
                </a:cubicBezTo>
                <a:cubicBezTo>
                  <a:pt x="219" y="507"/>
                  <a:pt x="189" y="541"/>
                  <a:pt x="161" y="576"/>
                </a:cubicBezTo>
                <a:cubicBezTo>
                  <a:pt x="161" y="576"/>
                  <a:pt x="161" y="576"/>
                  <a:pt x="161" y="576"/>
                </a:cubicBezTo>
                <a:cubicBezTo>
                  <a:pt x="157" y="581"/>
                  <a:pt x="154" y="586"/>
                  <a:pt x="150" y="591"/>
                </a:cubicBezTo>
                <a:cubicBezTo>
                  <a:pt x="150" y="591"/>
                  <a:pt x="149" y="592"/>
                  <a:pt x="148" y="593"/>
                </a:cubicBezTo>
                <a:cubicBezTo>
                  <a:pt x="148" y="593"/>
                  <a:pt x="148" y="593"/>
                  <a:pt x="148" y="593"/>
                </a:cubicBezTo>
                <a:cubicBezTo>
                  <a:pt x="130" y="618"/>
                  <a:pt x="113" y="642"/>
                  <a:pt x="98" y="668"/>
                </a:cubicBezTo>
                <a:cubicBezTo>
                  <a:pt x="98" y="668"/>
                  <a:pt x="98" y="668"/>
                  <a:pt x="98" y="668"/>
                </a:cubicBezTo>
                <a:cubicBezTo>
                  <a:pt x="81" y="695"/>
                  <a:pt x="67" y="723"/>
                  <a:pt x="54" y="752"/>
                </a:cubicBezTo>
                <a:cubicBezTo>
                  <a:pt x="54" y="752"/>
                  <a:pt x="54" y="752"/>
                  <a:pt x="54" y="752"/>
                </a:cubicBezTo>
                <a:cubicBezTo>
                  <a:pt x="54" y="752"/>
                  <a:pt x="54" y="752"/>
                  <a:pt x="54" y="752"/>
                </a:cubicBezTo>
                <a:cubicBezTo>
                  <a:pt x="41" y="781"/>
                  <a:pt x="30" y="811"/>
                  <a:pt x="22" y="841"/>
                </a:cubicBezTo>
                <a:cubicBezTo>
                  <a:pt x="22" y="842"/>
                  <a:pt x="22" y="842"/>
                  <a:pt x="22" y="843"/>
                </a:cubicBezTo>
                <a:cubicBezTo>
                  <a:pt x="13" y="873"/>
                  <a:pt x="7" y="904"/>
                  <a:pt x="4" y="935"/>
                </a:cubicBezTo>
                <a:cubicBezTo>
                  <a:pt x="4" y="935"/>
                  <a:pt x="4" y="935"/>
                  <a:pt x="4" y="935"/>
                </a:cubicBezTo>
                <a:cubicBezTo>
                  <a:pt x="2" y="955"/>
                  <a:pt x="0" y="975"/>
                  <a:pt x="0" y="996"/>
                </a:cubicBezTo>
                <a:cubicBezTo>
                  <a:pt x="0" y="997"/>
                  <a:pt x="0" y="998"/>
                  <a:pt x="0" y="998"/>
                </a:cubicBezTo>
                <a:cubicBezTo>
                  <a:pt x="0" y="1028"/>
                  <a:pt x="3" y="1059"/>
                  <a:pt x="8" y="1092"/>
                </a:cubicBezTo>
                <a:cubicBezTo>
                  <a:pt x="8" y="1092"/>
                  <a:pt x="8" y="1092"/>
                  <a:pt x="8" y="1092"/>
                </a:cubicBezTo>
                <a:cubicBezTo>
                  <a:pt x="11" y="1108"/>
                  <a:pt x="14" y="1125"/>
                  <a:pt x="18" y="1142"/>
                </a:cubicBezTo>
                <a:cubicBezTo>
                  <a:pt x="18" y="1142"/>
                  <a:pt x="18" y="1142"/>
                  <a:pt x="18" y="1142"/>
                </a:cubicBezTo>
                <a:cubicBezTo>
                  <a:pt x="26" y="1178"/>
                  <a:pt x="110" y="1512"/>
                  <a:pt x="115" y="1520"/>
                </a:cubicBezTo>
                <a:cubicBezTo>
                  <a:pt x="115" y="1520"/>
                  <a:pt x="139" y="1596"/>
                  <a:pt x="139" y="1596"/>
                </a:cubicBezTo>
                <a:cubicBezTo>
                  <a:pt x="153" y="1624"/>
                  <a:pt x="199" y="1644"/>
                  <a:pt x="240" y="1658"/>
                </a:cubicBezTo>
                <a:cubicBezTo>
                  <a:pt x="314" y="1684"/>
                  <a:pt x="392" y="1698"/>
                  <a:pt x="536" y="1698"/>
                </a:cubicBezTo>
                <a:cubicBezTo>
                  <a:pt x="808" y="1698"/>
                  <a:pt x="1207" y="1553"/>
                  <a:pt x="1552" y="1328"/>
                </a:cubicBezTo>
                <a:cubicBezTo>
                  <a:pt x="1764" y="1189"/>
                  <a:pt x="1923" y="1035"/>
                  <a:pt x="2013" y="884"/>
                </a:cubicBezTo>
                <a:cubicBezTo>
                  <a:pt x="2073" y="795"/>
                  <a:pt x="2090" y="717"/>
                  <a:pt x="2090" y="717"/>
                </a:cubicBezTo>
                <a:lnTo>
                  <a:pt x="2087" y="587"/>
                </a:lnTo>
                <a:close/>
              </a:path>
            </a:pathLst>
          </a:cu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5" name="Freeform 20"/>
          <p:cNvSpPr>
            <a:spLocks/>
          </p:cNvSpPr>
          <p:nvPr userDrawn="1"/>
        </p:nvSpPr>
        <p:spPr bwMode="auto">
          <a:xfrm>
            <a:off x="-8361437" y="-18203314"/>
            <a:ext cx="18480438" cy="14525501"/>
          </a:xfrm>
          <a:custGeom>
            <a:avLst/>
            <a:gdLst>
              <a:gd name="T0" fmla="*/ 2083 w 2089"/>
              <a:gd name="T1" fmla="*/ 464 h 1642"/>
              <a:gd name="T2" fmla="*/ 2073 w 2089"/>
              <a:gd name="T3" fmla="*/ 397 h 1642"/>
              <a:gd name="T4" fmla="*/ 2051 w 2089"/>
              <a:gd name="T5" fmla="*/ 318 h 1642"/>
              <a:gd name="T6" fmla="*/ 2024 w 2089"/>
              <a:gd name="T7" fmla="*/ 259 h 1642"/>
              <a:gd name="T8" fmla="*/ 2020 w 2089"/>
              <a:gd name="T9" fmla="*/ 250 h 1642"/>
              <a:gd name="T10" fmla="*/ 1986 w 2089"/>
              <a:gd name="T11" fmla="*/ 199 h 1642"/>
              <a:gd name="T12" fmla="*/ 1951 w 2089"/>
              <a:gd name="T13" fmla="*/ 160 h 1642"/>
              <a:gd name="T14" fmla="*/ 1901 w 2089"/>
              <a:gd name="T15" fmla="*/ 116 h 1642"/>
              <a:gd name="T16" fmla="*/ 1857 w 2089"/>
              <a:gd name="T17" fmla="*/ 88 h 1642"/>
              <a:gd name="T18" fmla="*/ 1763 w 2089"/>
              <a:gd name="T19" fmla="*/ 45 h 1642"/>
              <a:gd name="T20" fmla="*/ 1653 w 2089"/>
              <a:gd name="T21" fmla="*/ 15 h 1642"/>
              <a:gd name="T22" fmla="*/ 1507 w 2089"/>
              <a:gd name="T23" fmla="*/ 1 h 1642"/>
              <a:gd name="T24" fmla="*/ 1301 w 2089"/>
              <a:gd name="T25" fmla="*/ 11 h 1642"/>
              <a:gd name="T26" fmla="*/ 1177 w 2089"/>
              <a:gd name="T27" fmla="*/ 29 h 1642"/>
              <a:gd name="T28" fmla="*/ 1159 w 2089"/>
              <a:gd name="T29" fmla="*/ 32 h 1642"/>
              <a:gd name="T30" fmla="*/ 957 w 2089"/>
              <a:gd name="T31" fmla="*/ 82 h 1642"/>
              <a:gd name="T32" fmla="*/ 407 w 2089"/>
              <a:gd name="T33" fmla="*/ 346 h 1642"/>
              <a:gd name="T34" fmla="*/ 399 w 2089"/>
              <a:gd name="T35" fmla="*/ 353 h 1642"/>
              <a:gd name="T36" fmla="*/ 380 w 2089"/>
              <a:gd name="T37" fmla="*/ 367 h 1642"/>
              <a:gd name="T38" fmla="*/ 254 w 2089"/>
              <a:gd name="T39" fmla="*/ 474 h 1642"/>
              <a:gd name="T40" fmla="*/ 161 w 2089"/>
              <a:gd name="T41" fmla="*/ 576 h 1642"/>
              <a:gd name="T42" fmla="*/ 150 w 2089"/>
              <a:gd name="T43" fmla="*/ 591 h 1642"/>
              <a:gd name="T44" fmla="*/ 148 w 2089"/>
              <a:gd name="T45" fmla="*/ 593 h 1642"/>
              <a:gd name="T46" fmla="*/ 98 w 2089"/>
              <a:gd name="T47" fmla="*/ 668 h 1642"/>
              <a:gd name="T48" fmla="*/ 54 w 2089"/>
              <a:gd name="T49" fmla="*/ 752 h 1642"/>
              <a:gd name="T50" fmla="*/ 22 w 2089"/>
              <a:gd name="T51" fmla="*/ 841 h 1642"/>
              <a:gd name="T52" fmla="*/ 4 w 2089"/>
              <a:gd name="T53" fmla="*/ 935 h 1642"/>
              <a:gd name="T54" fmla="*/ 0 w 2089"/>
              <a:gd name="T55" fmla="*/ 996 h 1642"/>
              <a:gd name="T56" fmla="*/ 8 w 2089"/>
              <a:gd name="T57" fmla="*/ 1092 h 1642"/>
              <a:gd name="T58" fmla="*/ 18 w 2089"/>
              <a:gd name="T59" fmla="*/ 1142 h 1642"/>
              <a:gd name="T60" fmla="*/ 54 w 2089"/>
              <a:gd name="T61" fmla="*/ 1292 h 1642"/>
              <a:gd name="T62" fmla="*/ 510 w 2089"/>
              <a:gd name="T63" fmla="*/ 1642 h 1642"/>
              <a:gd name="T64" fmla="*/ 2081 w 2089"/>
              <a:gd name="T65" fmla="*/ 649 h 1642"/>
              <a:gd name="T66" fmla="*/ 2087 w 2089"/>
              <a:gd name="T67" fmla="*/ 530 h 1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089" h="1642">
                <a:moveTo>
                  <a:pt x="2083" y="465"/>
                </a:moveTo>
                <a:cubicBezTo>
                  <a:pt x="2083" y="465"/>
                  <a:pt x="2083" y="464"/>
                  <a:pt x="2083" y="464"/>
                </a:cubicBezTo>
                <a:cubicBezTo>
                  <a:pt x="2081" y="441"/>
                  <a:pt x="2078" y="418"/>
                  <a:pt x="2074" y="397"/>
                </a:cubicBezTo>
                <a:cubicBezTo>
                  <a:pt x="2074" y="397"/>
                  <a:pt x="2074" y="397"/>
                  <a:pt x="2073" y="397"/>
                </a:cubicBezTo>
                <a:cubicBezTo>
                  <a:pt x="2068" y="369"/>
                  <a:pt x="2060" y="343"/>
                  <a:pt x="2051" y="319"/>
                </a:cubicBezTo>
                <a:cubicBezTo>
                  <a:pt x="2051" y="319"/>
                  <a:pt x="2051" y="318"/>
                  <a:pt x="2051" y="318"/>
                </a:cubicBezTo>
                <a:cubicBezTo>
                  <a:pt x="2044" y="297"/>
                  <a:pt x="2035" y="277"/>
                  <a:pt x="2024" y="259"/>
                </a:cubicBezTo>
                <a:cubicBezTo>
                  <a:pt x="2024" y="259"/>
                  <a:pt x="2024" y="259"/>
                  <a:pt x="2024" y="259"/>
                </a:cubicBezTo>
                <a:cubicBezTo>
                  <a:pt x="2024" y="258"/>
                  <a:pt x="2024" y="258"/>
                  <a:pt x="2024" y="258"/>
                </a:cubicBezTo>
                <a:cubicBezTo>
                  <a:pt x="2022" y="255"/>
                  <a:pt x="2021" y="253"/>
                  <a:pt x="2020" y="250"/>
                </a:cubicBezTo>
                <a:cubicBezTo>
                  <a:pt x="2020" y="250"/>
                  <a:pt x="2020" y="250"/>
                  <a:pt x="2020" y="250"/>
                </a:cubicBezTo>
                <a:cubicBezTo>
                  <a:pt x="2009" y="232"/>
                  <a:pt x="1998" y="215"/>
                  <a:pt x="1986" y="199"/>
                </a:cubicBezTo>
                <a:cubicBezTo>
                  <a:pt x="1986" y="199"/>
                  <a:pt x="1986" y="199"/>
                  <a:pt x="1985" y="199"/>
                </a:cubicBezTo>
                <a:cubicBezTo>
                  <a:pt x="1975" y="185"/>
                  <a:pt x="1963" y="172"/>
                  <a:pt x="1951" y="160"/>
                </a:cubicBezTo>
                <a:cubicBezTo>
                  <a:pt x="1951" y="160"/>
                  <a:pt x="1951" y="160"/>
                  <a:pt x="1951" y="160"/>
                </a:cubicBezTo>
                <a:cubicBezTo>
                  <a:pt x="1935" y="144"/>
                  <a:pt x="1919" y="129"/>
                  <a:pt x="1901" y="116"/>
                </a:cubicBezTo>
                <a:cubicBezTo>
                  <a:pt x="1901" y="116"/>
                  <a:pt x="1901" y="116"/>
                  <a:pt x="1901" y="116"/>
                </a:cubicBezTo>
                <a:cubicBezTo>
                  <a:pt x="1887" y="106"/>
                  <a:pt x="1872" y="97"/>
                  <a:pt x="1857" y="88"/>
                </a:cubicBezTo>
                <a:cubicBezTo>
                  <a:pt x="1857" y="88"/>
                  <a:pt x="1857" y="88"/>
                  <a:pt x="1857" y="87"/>
                </a:cubicBezTo>
                <a:cubicBezTo>
                  <a:pt x="1827" y="70"/>
                  <a:pt x="1796" y="56"/>
                  <a:pt x="1763" y="45"/>
                </a:cubicBezTo>
                <a:cubicBezTo>
                  <a:pt x="1762" y="44"/>
                  <a:pt x="1761" y="44"/>
                  <a:pt x="1761" y="43"/>
                </a:cubicBezTo>
                <a:cubicBezTo>
                  <a:pt x="1726" y="31"/>
                  <a:pt x="1690" y="22"/>
                  <a:pt x="1653" y="15"/>
                </a:cubicBezTo>
                <a:cubicBezTo>
                  <a:pt x="1653" y="15"/>
                  <a:pt x="1653" y="15"/>
                  <a:pt x="1653" y="16"/>
                </a:cubicBezTo>
                <a:cubicBezTo>
                  <a:pt x="1606" y="7"/>
                  <a:pt x="1557" y="2"/>
                  <a:pt x="1507" y="1"/>
                </a:cubicBezTo>
                <a:cubicBezTo>
                  <a:pt x="1498" y="1"/>
                  <a:pt x="1490" y="0"/>
                  <a:pt x="1482" y="0"/>
                </a:cubicBezTo>
                <a:cubicBezTo>
                  <a:pt x="1423" y="0"/>
                  <a:pt x="1362" y="4"/>
                  <a:pt x="1301" y="11"/>
                </a:cubicBezTo>
                <a:cubicBezTo>
                  <a:pt x="1301" y="11"/>
                  <a:pt x="1301" y="11"/>
                  <a:pt x="1301" y="11"/>
                </a:cubicBezTo>
                <a:cubicBezTo>
                  <a:pt x="1260" y="15"/>
                  <a:pt x="1219" y="21"/>
                  <a:pt x="1177" y="29"/>
                </a:cubicBezTo>
                <a:cubicBezTo>
                  <a:pt x="1177" y="29"/>
                  <a:pt x="1176" y="29"/>
                  <a:pt x="1176" y="29"/>
                </a:cubicBezTo>
                <a:cubicBezTo>
                  <a:pt x="1170" y="30"/>
                  <a:pt x="1164" y="31"/>
                  <a:pt x="1159" y="32"/>
                </a:cubicBezTo>
                <a:cubicBezTo>
                  <a:pt x="1159" y="32"/>
                  <a:pt x="1158" y="32"/>
                  <a:pt x="1158" y="32"/>
                </a:cubicBezTo>
                <a:cubicBezTo>
                  <a:pt x="1091" y="45"/>
                  <a:pt x="1023" y="62"/>
                  <a:pt x="957" y="82"/>
                </a:cubicBezTo>
                <a:cubicBezTo>
                  <a:pt x="957" y="82"/>
                  <a:pt x="957" y="82"/>
                  <a:pt x="956" y="82"/>
                </a:cubicBezTo>
                <a:cubicBezTo>
                  <a:pt x="757" y="142"/>
                  <a:pt x="566" y="233"/>
                  <a:pt x="407" y="346"/>
                </a:cubicBezTo>
                <a:cubicBezTo>
                  <a:pt x="407" y="346"/>
                  <a:pt x="407" y="346"/>
                  <a:pt x="407" y="346"/>
                </a:cubicBezTo>
                <a:cubicBezTo>
                  <a:pt x="404" y="348"/>
                  <a:pt x="402" y="350"/>
                  <a:pt x="399" y="353"/>
                </a:cubicBezTo>
                <a:cubicBezTo>
                  <a:pt x="397" y="354"/>
                  <a:pt x="395" y="355"/>
                  <a:pt x="393" y="357"/>
                </a:cubicBezTo>
                <a:cubicBezTo>
                  <a:pt x="389" y="360"/>
                  <a:pt x="384" y="363"/>
                  <a:pt x="380" y="367"/>
                </a:cubicBezTo>
                <a:cubicBezTo>
                  <a:pt x="379" y="367"/>
                  <a:pt x="379" y="367"/>
                  <a:pt x="378" y="368"/>
                </a:cubicBezTo>
                <a:cubicBezTo>
                  <a:pt x="334" y="401"/>
                  <a:pt x="292" y="437"/>
                  <a:pt x="254" y="474"/>
                </a:cubicBezTo>
                <a:cubicBezTo>
                  <a:pt x="254" y="474"/>
                  <a:pt x="253" y="474"/>
                  <a:pt x="253" y="475"/>
                </a:cubicBezTo>
                <a:cubicBezTo>
                  <a:pt x="219" y="507"/>
                  <a:pt x="189" y="541"/>
                  <a:pt x="161" y="576"/>
                </a:cubicBezTo>
                <a:cubicBezTo>
                  <a:pt x="161" y="576"/>
                  <a:pt x="161" y="576"/>
                  <a:pt x="161" y="576"/>
                </a:cubicBezTo>
                <a:cubicBezTo>
                  <a:pt x="157" y="581"/>
                  <a:pt x="154" y="586"/>
                  <a:pt x="150" y="591"/>
                </a:cubicBezTo>
                <a:cubicBezTo>
                  <a:pt x="150" y="591"/>
                  <a:pt x="149" y="592"/>
                  <a:pt x="148" y="593"/>
                </a:cubicBezTo>
                <a:cubicBezTo>
                  <a:pt x="148" y="593"/>
                  <a:pt x="148" y="593"/>
                  <a:pt x="148" y="593"/>
                </a:cubicBezTo>
                <a:cubicBezTo>
                  <a:pt x="130" y="618"/>
                  <a:pt x="113" y="642"/>
                  <a:pt x="98" y="668"/>
                </a:cubicBezTo>
                <a:cubicBezTo>
                  <a:pt x="98" y="668"/>
                  <a:pt x="98" y="668"/>
                  <a:pt x="98" y="668"/>
                </a:cubicBezTo>
                <a:cubicBezTo>
                  <a:pt x="81" y="695"/>
                  <a:pt x="67" y="723"/>
                  <a:pt x="54" y="752"/>
                </a:cubicBezTo>
                <a:cubicBezTo>
                  <a:pt x="54" y="752"/>
                  <a:pt x="54" y="752"/>
                  <a:pt x="54" y="752"/>
                </a:cubicBezTo>
                <a:cubicBezTo>
                  <a:pt x="54" y="752"/>
                  <a:pt x="54" y="752"/>
                  <a:pt x="54" y="752"/>
                </a:cubicBezTo>
                <a:cubicBezTo>
                  <a:pt x="41" y="781"/>
                  <a:pt x="30" y="811"/>
                  <a:pt x="22" y="841"/>
                </a:cubicBezTo>
                <a:cubicBezTo>
                  <a:pt x="22" y="842"/>
                  <a:pt x="22" y="842"/>
                  <a:pt x="22" y="843"/>
                </a:cubicBezTo>
                <a:cubicBezTo>
                  <a:pt x="13" y="873"/>
                  <a:pt x="7" y="904"/>
                  <a:pt x="4" y="935"/>
                </a:cubicBezTo>
                <a:cubicBezTo>
                  <a:pt x="4" y="935"/>
                  <a:pt x="4" y="935"/>
                  <a:pt x="4" y="935"/>
                </a:cubicBezTo>
                <a:cubicBezTo>
                  <a:pt x="2" y="955"/>
                  <a:pt x="0" y="975"/>
                  <a:pt x="0" y="996"/>
                </a:cubicBezTo>
                <a:cubicBezTo>
                  <a:pt x="0" y="997"/>
                  <a:pt x="0" y="998"/>
                  <a:pt x="0" y="998"/>
                </a:cubicBezTo>
                <a:cubicBezTo>
                  <a:pt x="0" y="1028"/>
                  <a:pt x="3" y="1059"/>
                  <a:pt x="8" y="1092"/>
                </a:cubicBezTo>
                <a:cubicBezTo>
                  <a:pt x="8" y="1092"/>
                  <a:pt x="8" y="1092"/>
                  <a:pt x="8" y="1092"/>
                </a:cubicBezTo>
                <a:cubicBezTo>
                  <a:pt x="11" y="1108"/>
                  <a:pt x="14" y="1125"/>
                  <a:pt x="18" y="1142"/>
                </a:cubicBezTo>
                <a:cubicBezTo>
                  <a:pt x="18" y="1142"/>
                  <a:pt x="18" y="1142"/>
                  <a:pt x="18" y="1142"/>
                </a:cubicBezTo>
                <a:cubicBezTo>
                  <a:pt x="26" y="1178"/>
                  <a:pt x="54" y="1292"/>
                  <a:pt x="54" y="1292"/>
                </a:cubicBezTo>
                <a:cubicBezTo>
                  <a:pt x="57" y="1301"/>
                  <a:pt x="110" y="1514"/>
                  <a:pt x="117" y="1526"/>
                </a:cubicBezTo>
                <a:cubicBezTo>
                  <a:pt x="194" y="1599"/>
                  <a:pt x="372" y="1642"/>
                  <a:pt x="510" y="1642"/>
                </a:cubicBezTo>
                <a:cubicBezTo>
                  <a:pt x="766" y="1642"/>
                  <a:pt x="1121" y="1514"/>
                  <a:pt x="1511" y="1281"/>
                </a:cubicBezTo>
                <a:cubicBezTo>
                  <a:pt x="1820" y="1097"/>
                  <a:pt x="2030" y="865"/>
                  <a:pt x="2081" y="649"/>
                </a:cubicBezTo>
                <a:cubicBezTo>
                  <a:pt x="2089" y="618"/>
                  <a:pt x="2087" y="580"/>
                  <a:pt x="2087" y="580"/>
                </a:cubicBezTo>
                <a:cubicBezTo>
                  <a:pt x="2087" y="562"/>
                  <a:pt x="2087" y="548"/>
                  <a:pt x="2087" y="530"/>
                </a:cubicBezTo>
                <a:cubicBezTo>
                  <a:pt x="2087" y="507"/>
                  <a:pt x="2085" y="486"/>
                  <a:pt x="2083" y="465"/>
                </a:cubicBezTo>
                <a:close/>
              </a:path>
            </a:pathLst>
          </a:custGeom>
          <a:solidFill>
            <a:srgbClr val="00CD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6" name="Freeform 21"/>
          <p:cNvSpPr>
            <a:spLocks/>
          </p:cNvSpPr>
          <p:nvPr userDrawn="1"/>
        </p:nvSpPr>
        <p:spPr bwMode="auto">
          <a:xfrm>
            <a:off x="-8361437" y="-18203314"/>
            <a:ext cx="18365583" cy="13075051"/>
          </a:xfrm>
          <a:custGeom>
            <a:avLst/>
            <a:gdLst>
              <a:gd name="T0" fmla="*/ 2051 w 2076"/>
              <a:gd name="T1" fmla="*/ 318 h 1478"/>
              <a:gd name="T2" fmla="*/ 2024 w 2076"/>
              <a:gd name="T3" fmla="*/ 259 h 1478"/>
              <a:gd name="T4" fmla="*/ 2020 w 2076"/>
              <a:gd name="T5" fmla="*/ 250 h 1478"/>
              <a:gd name="T6" fmla="*/ 1986 w 2076"/>
              <a:gd name="T7" fmla="*/ 199 h 1478"/>
              <a:gd name="T8" fmla="*/ 1951 w 2076"/>
              <a:gd name="T9" fmla="*/ 160 h 1478"/>
              <a:gd name="T10" fmla="*/ 1901 w 2076"/>
              <a:gd name="T11" fmla="*/ 116 h 1478"/>
              <a:gd name="T12" fmla="*/ 1857 w 2076"/>
              <a:gd name="T13" fmla="*/ 88 h 1478"/>
              <a:gd name="T14" fmla="*/ 1763 w 2076"/>
              <a:gd name="T15" fmla="*/ 45 h 1478"/>
              <a:gd name="T16" fmla="*/ 1653 w 2076"/>
              <a:gd name="T17" fmla="*/ 15 h 1478"/>
              <a:gd name="T18" fmla="*/ 1507 w 2076"/>
              <a:gd name="T19" fmla="*/ 1 h 1478"/>
              <a:gd name="T20" fmla="*/ 1301 w 2076"/>
              <a:gd name="T21" fmla="*/ 11 h 1478"/>
              <a:gd name="T22" fmla="*/ 1177 w 2076"/>
              <a:gd name="T23" fmla="*/ 29 h 1478"/>
              <a:gd name="T24" fmla="*/ 1159 w 2076"/>
              <a:gd name="T25" fmla="*/ 32 h 1478"/>
              <a:gd name="T26" fmla="*/ 957 w 2076"/>
              <a:gd name="T27" fmla="*/ 82 h 1478"/>
              <a:gd name="T28" fmla="*/ 407 w 2076"/>
              <a:gd name="T29" fmla="*/ 346 h 1478"/>
              <a:gd name="T30" fmla="*/ 399 w 2076"/>
              <a:gd name="T31" fmla="*/ 353 h 1478"/>
              <a:gd name="T32" fmla="*/ 380 w 2076"/>
              <a:gd name="T33" fmla="*/ 367 h 1478"/>
              <a:gd name="T34" fmla="*/ 254 w 2076"/>
              <a:gd name="T35" fmla="*/ 474 h 1478"/>
              <a:gd name="T36" fmla="*/ 161 w 2076"/>
              <a:gd name="T37" fmla="*/ 576 h 1478"/>
              <a:gd name="T38" fmla="*/ 150 w 2076"/>
              <a:gd name="T39" fmla="*/ 591 h 1478"/>
              <a:gd name="T40" fmla="*/ 148 w 2076"/>
              <a:gd name="T41" fmla="*/ 593 h 1478"/>
              <a:gd name="T42" fmla="*/ 98 w 2076"/>
              <a:gd name="T43" fmla="*/ 668 h 1478"/>
              <a:gd name="T44" fmla="*/ 54 w 2076"/>
              <a:gd name="T45" fmla="*/ 752 h 1478"/>
              <a:gd name="T46" fmla="*/ 22 w 2076"/>
              <a:gd name="T47" fmla="*/ 841 h 1478"/>
              <a:gd name="T48" fmla="*/ 4 w 2076"/>
              <a:gd name="T49" fmla="*/ 935 h 1478"/>
              <a:gd name="T50" fmla="*/ 0 w 2076"/>
              <a:gd name="T51" fmla="*/ 996 h 1478"/>
              <a:gd name="T52" fmla="*/ 8 w 2076"/>
              <a:gd name="T53" fmla="*/ 1092 h 1478"/>
              <a:gd name="T54" fmla="*/ 18 w 2076"/>
              <a:gd name="T55" fmla="*/ 1142 h 1478"/>
              <a:gd name="T56" fmla="*/ 27 w 2076"/>
              <a:gd name="T57" fmla="*/ 1178 h 1478"/>
              <a:gd name="T58" fmla="*/ 150 w 2076"/>
              <a:gd name="T59" fmla="*/ 1414 h 1478"/>
              <a:gd name="T60" fmla="*/ 410 w 2076"/>
              <a:gd name="T61" fmla="*/ 1478 h 1478"/>
              <a:gd name="T62" fmla="*/ 2076 w 2076"/>
              <a:gd name="T63" fmla="*/ 413 h 1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076" h="1478">
                <a:moveTo>
                  <a:pt x="2051" y="319"/>
                </a:moveTo>
                <a:cubicBezTo>
                  <a:pt x="2051" y="319"/>
                  <a:pt x="2051" y="318"/>
                  <a:pt x="2051" y="318"/>
                </a:cubicBezTo>
                <a:cubicBezTo>
                  <a:pt x="2044" y="297"/>
                  <a:pt x="2035" y="277"/>
                  <a:pt x="2024" y="259"/>
                </a:cubicBezTo>
                <a:cubicBezTo>
                  <a:pt x="2024" y="259"/>
                  <a:pt x="2024" y="259"/>
                  <a:pt x="2024" y="259"/>
                </a:cubicBezTo>
                <a:cubicBezTo>
                  <a:pt x="2024" y="258"/>
                  <a:pt x="2024" y="258"/>
                  <a:pt x="2024" y="258"/>
                </a:cubicBezTo>
                <a:cubicBezTo>
                  <a:pt x="2022" y="255"/>
                  <a:pt x="2021" y="253"/>
                  <a:pt x="2020" y="250"/>
                </a:cubicBezTo>
                <a:cubicBezTo>
                  <a:pt x="2020" y="250"/>
                  <a:pt x="2020" y="250"/>
                  <a:pt x="2020" y="250"/>
                </a:cubicBezTo>
                <a:cubicBezTo>
                  <a:pt x="2009" y="232"/>
                  <a:pt x="1998" y="215"/>
                  <a:pt x="1986" y="199"/>
                </a:cubicBezTo>
                <a:cubicBezTo>
                  <a:pt x="1986" y="199"/>
                  <a:pt x="1986" y="199"/>
                  <a:pt x="1985" y="199"/>
                </a:cubicBezTo>
                <a:cubicBezTo>
                  <a:pt x="1975" y="185"/>
                  <a:pt x="1963" y="172"/>
                  <a:pt x="1951" y="160"/>
                </a:cubicBezTo>
                <a:cubicBezTo>
                  <a:pt x="1951" y="160"/>
                  <a:pt x="1951" y="160"/>
                  <a:pt x="1951" y="160"/>
                </a:cubicBezTo>
                <a:cubicBezTo>
                  <a:pt x="1935" y="144"/>
                  <a:pt x="1919" y="129"/>
                  <a:pt x="1901" y="116"/>
                </a:cubicBezTo>
                <a:cubicBezTo>
                  <a:pt x="1901" y="116"/>
                  <a:pt x="1901" y="116"/>
                  <a:pt x="1901" y="116"/>
                </a:cubicBezTo>
                <a:cubicBezTo>
                  <a:pt x="1887" y="106"/>
                  <a:pt x="1872" y="97"/>
                  <a:pt x="1857" y="88"/>
                </a:cubicBezTo>
                <a:cubicBezTo>
                  <a:pt x="1857" y="88"/>
                  <a:pt x="1857" y="88"/>
                  <a:pt x="1857" y="87"/>
                </a:cubicBezTo>
                <a:cubicBezTo>
                  <a:pt x="1827" y="70"/>
                  <a:pt x="1796" y="56"/>
                  <a:pt x="1763" y="45"/>
                </a:cubicBezTo>
                <a:cubicBezTo>
                  <a:pt x="1762" y="44"/>
                  <a:pt x="1761" y="44"/>
                  <a:pt x="1761" y="43"/>
                </a:cubicBezTo>
                <a:cubicBezTo>
                  <a:pt x="1726" y="31"/>
                  <a:pt x="1690" y="22"/>
                  <a:pt x="1653" y="15"/>
                </a:cubicBezTo>
                <a:cubicBezTo>
                  <a:pt x="1653" y="15"/>
                  <a:pt x="1653" y="15"/>
                  <a:pt x="1653" y="16"/>
                </a:cubicBezTo>
                <a:cubicBezTo>
                  <a:pt x="1606" y="7"/>
                  <a:pt x="1557" y="2"/>
                  <a:pt x="1507" y="1"/>
                </a:cubicBezTo>
                <a:cubicBezTo>
                  <a:pt x="1498" y="1"/>
                  <a:pt x="1490" y="0"/>
                  <a:pt x="1482" y="0"/>
                </a:cubicBezTo>
                <a:cubicBezTo>
                  <a:pt x="1423" y="0"/>
                  <a:pt x="1362" y="4"/>
                  <a:pt x="1301" y="11"/>
                </a:cubicBezTo>
                <a:cubicBezTo>
                  <a:pt x="1301" y="11"/>
                  <a:pt x="1301" y="11"/>
                  <a:pt x="1301" y="11"/>
                </a:cubicBezTo>
                <a:cubicBezTo>
                  <a:pt x="1260" y="15"/>
                  <a:pt x="1219" y="21"/>
                  <a:pt x="1177" y="29"/>
                </a:cubicBezTo>
                <a:cubicBezTo>
                  <a:pt x="1177" y="29"/>
                  <a:pt x="1176" y="29"/>
                  <a:pt x="1176" y="29"/>
                </a:cubicBezTo>
                <a:cubicBezTo>
                  <a:pt x="1170" y="30"/>
                  <a:pt x="1164" y="31"/>
                  <a:pt x="1159" y="32"/>
                </a:cubicBezTo>
                <a:cubicBezTo>
                  <a:pt x="1159" y="32"/>
                  <a:pt x="1158" y="32"/>
                  <a:pt x="1158" y="32"/>
                </a:cubicBezTo>
                <a:cubicBezTo>
                  <a:pt x="1091" y="45"/>
                  <a:pt x="1023" y="62"/>
                  <a:pt x="957" y="82"/>
                </a:cubicBezTo>
                <a:cubicBezTo>
                  <a:pt x="957" y="82"/>
                  <a:pt x="957" y="82"/>
                  <a:pt x="956" y="82"/>
                </a:cubicBezTo>
                <a:cubicBezTo>
                  <a:pt x="757" y="142"/>
                  <a:pt x="566" y="233"/>
                  <a:pt x="407" y="346"/>
                </a:cubicBezTo>
                <a:cubicBezTo>
                  <a:pt x="407" y="346"/>
                  <a:pt x="407" y="346"/>
                  <a:pt x="407" y="346"/>
                </a:cubicBezTo>
                <a:cubicBezTo>
                  <a:pt x="404" y="348"/>
                  <a:pt x="402" y="350"/>
                  <a:pt x="399" y="353"/>
                </a:cubicBezTo>
                <a:cubicBezTo>
                  <a:pt x="397" y="354"/>
                  <a:pt x="395" y="355"/>
                  <a:pt x="393" y="357"/>
                </a:cubicBezTo>
                <a:cubicBezTo>
                  <a:pt x="389" y="360"/>
                  <a:pt x="384" y="363"/>
                  <a:pt x="380" y="367"/>
                </a:cubicBezTo>
                <a:cubicBezTo>
                  <a:pt x="379" y="367"/>
                  <a:pt x="379" y="367"/>
                  <a:pt x="378" y="368"/>
                </a:cubicBezTo>
                <a:cubicBezTo>
                  <a:pt x="334" y="401"/>
                  <a:pt x="292" y="437"/>
                  <a:pt x="254" y="474"/>
                </a:cubicBezTo>
                <a:cubicBezTo>
                  <a:pt x="254" y="474"/>
                  <a:pt x="253" y="474"/>
                  <a:pt x="253" y="475"/>
                </a:cubicBezTo>
                <a:cubicBezTo>
                  <a:pt x="219" y="507"/>
                  <a:pt x="189" y="541"/>
                  <a:pt x="161" y="576"/>
                </a:cubicBezTo>
                <a:cubicBezTo>
                  <a:pt x="161" y="576"/>
                  <a:pt x="161" y="576"/>
                  <a:pt x="161" y="576"/>
                </a:cubicBezTo>
                <a:cubicBezTo>
                  <a:pt x="157" y="581"/>
                  <a:pt x="154" y="586"/>
                  <a:pt x="150" y="591"/>
                </a:cubicBezTo>
                <a:cubicBezTo>
                  <a:pt x="150" y="591"/>
                  <a:pt x="149" y="592"/>
                  <a:pt x="148" y="593"/>
                </a:cubicBezTo>
                <a:cubicBezTo>
                  <a:pt x="148" y="593"/>
                  <a:pt x="148" y="593"/>
                  <a:pt x="148" y="593"/>
                </a:cubicBezTo>
                <a:cubicBezTo>
                  <a:pt x="130" y="618"/>
                  <a:pt x="113" y="642"/>
                  <a:pt x="98" y="668"/>
                </a:cubicBezTo>
                <a:cubicBezTo>
                  <a:pt x="98" y="668"/>
                  <a:pt x="98" y="668"/>
                  <a:pt x="98" y="668"/>
                </a:cubicBezTo>
                <a:cubicBezTo>
                  <a:pt x="81" y="695"/>
                  <a:pt x="67" y="723"/>
                  <a:pt x="54" y="752"/>
                </a:cubicBezTo>
                <a:cubicBezTo>
                  <a:pt x="54" y="752"/>
                  <a:pt x="54" y="752"/>
                  <a:pt x="54" y="752"/>
                </a:cubicBezTo>
                <a:cubicBezTo>
                  <a:pt x="54" y="752"/>
                  <a:pt x="54" y="752"/>
                  <a:pt x="54" y="752"/>
                </a:cubicBezTo>
                <a:cubicBezTo>
                  <a:pt x="41" y="781"/>
                  <a:pt x="30" y="811"/>
                  <a:pt x="22" y="841"/>
                </a:cubicBezTo>
                <a:cubicBezTo>
                  <a:pt x="22" y="842"/>
                  <a:pt x="22" y="842"/>
                  <a:pt x="22" y="843"/>
                </a:cubicBezTo>
                <a:cubicBezTo>
                  <a:pt x="13" y="873"/>
                  <a:pt x="7" y="904"/>
                  <a:pt x="4" y="935"/>
                </a:cubicBezTo>
                <a:cubicBezTo>
                  <a:pt x="4" y="935"/>
                  <a:pt x="4" y="935"/>
                  <a:pt x="4" y="935"/>
                </a:cubicBezTo>
                <a:cubicBezTo>
                  <a:pt x="2" y="955"/>
                  <a:pt x="0" y="975"/>
                  <a:pt x="0" y="996"/>
                </a:cubicBezTo>
                <a:cubicBezTo>
                  <a:pt x="0" y="997"/>
                  <a:pt x="0" y="998"/>
                  <a:pt x="0" y="998"/>
                </a:cubicBezTo>
                <a:cubicBezTo>
                  <a:pt x="0" y="1028"/>
                  <a:pt x="3" y="1059"/>
                  <a:pt x="8" y="1092"/>
                </a:cubicBezTo>
                <a:cubicBezTo>
                  <a:pt x="8" y="1092"/>
                  <a:pt x="8" y="1092"/>
                  <a:pt x="8" y="1092"/>
                </a:cubicBezTo>
                <a:cubicBezTo>
                  <a:pt x="11" y="1108"/>
                  <a:pt x="14" y="1125"/>
                  <a:pt x="18" y="1142"/>
                </a:cubicBezTo>
                <a:cubicBezTo>
                  <a:pt x="18" y="1142"/>
                  <a:pt x="18" y="1142"/>
                  <a:pt x="18" y="1142"/>
                </a:cubicBezTo>
                <a:cubicBezTo>
                  <a:pt x="21" y="1154"/>
                  <a:pt x="24" y="1166"/>
                  <a:pt x="27" y="1178"/>
                </a:cubicBezTo>
                <a:cubicBezTo>
                  <a:pt x="73" y="1367"/>
                  <a:pt x="73" y="1367"/>
                  <a:pt x="73" y="1367"/>
                </a:cubicBezTo>
                <a:cubicBezTo>
                  <a:pt x="73" y="1367"/>
                  <a:pt x="112" y="1392"/>
                  <a:pt x="150" y="1414"/>
                </a:cubicBezTo>
                <a:cubicBezTo>
                  <a:pt x="150" y="1414"/>
                  <a:pt x="150" y="1414"/>
                  <a:pt x="150" y="1414"/>
                </a:cubicBezTo>
                <a:cubicBezTo>
                  <a:pt x="214" y="1456"/>
                  <a:pt x="301" y="1478"/>
                  <a:pt x="410" y="1478"/>
                </a:cubicBezTo>
                <a:cubicBezTo>
                  <a:pt x="669" y="1478"/>
                  <a:pt x="1029" y="1356"/>
                  <a:pt x="1398" y="1144"/>
                </a:cubicBezTo>
                <a:cubicBezTo>
                  <a:pt x="1825" y="899"/>
                  <a:pt x="2065" y="640"/>
                  <a:pt x="2076" y="413"/>
                </a:cubicBezTo>
                <a:cubicBezTo>
                  <a:pt x="2071" y="379"/>
                  <a:pt x="2062" y="348"/>
                  <a:pt x="2051" y="319"/>
                </a:cubicBezTo>
                <a:close/>
              </a:path>
            </a:pathLst>
          </a:custGeom>
          <a:solidFill>
            <a:srgbClr val="990AE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7" name="Freeform 22"/>
          <p:cNvSpPr>
            <a:spLocks/>
          </p:cNvSpPr>
          <p:nvPr userDrawn="1"/>
        </p:nvSpPr>
        <p:spPr bwMode="auto">
          <a:xfrm>
            <a:off x="-8193421" y="-18203315"/>
            <a:ext cx="15844032" cy="8864152"/>
          </a:xfrm>
          <a:custGeom>
            <a:avLst/>
            <a:gdLst>
              <a:gd name="T0" fmla="*/ 1770 w 1791"/>
              <a:gd name="T1" fmla="*/ 68 h 1002"/>
              <a:gd name="T2" fmla="*/ 1742 w 1791"/>
              <a:gd name="T3" fmla="*/ 43 h 1002"/>
              <a:gd name="T4" fmla="*/ 1634 w 1791"/>
              <a:gd name="T5" fmla="*/ 15 h 1002"/>
              <a:gd name="T6" fmla="*/ 1634 w 1791"/>
              <a:gd name="T7" fmla="*/ 16 h 1002"/>
              <a:gd name="T8" fmla="*/ 1488 w 1791"/>
              <a:gd name="T9" fmla="*/ 1 h 1002"/>
              <a:gd name="T10" fmla="*/ 1463 w 1791"/>
              <a:gd name="T11" fmla="*/ 0 h 1002"/>
              <a:gd name="T12" fmla="*/ 1282 w 1791"/>
              <a:gd name="T13" fmla="*/ 11 h 1002"/>
              <a:gd name="T14" fmla="*/ 1282 w 1791"/>
              <a:gd name="T15" fmla="*/ 11 h 1002"/>
              <a:gd name="T16" fmla="*/ 1158 w 1791"/>
              <a:gd name="T17" fmla="*/ 29 h 1002"/>
              <a:gd name="T18" fmla="*/ 1157 w 1791"/>
              <a:gd name="T19" fmla="*/ 29 h 1002"/>
              <a:gd name="T20" fmla="*/ 1140 w 1791"/>
              <a:gd name="T21" fmla="*/ 32 h 1002"/>
              <a:gd name="T22" fmla="*/ 1139 w 1791"/>
              <a:gd name="T23" fmla="*/ 32 h 1002"/>
              <a:gd name="T24" fmla="*/ 938 w 1791"/>
              <a:gd name="T25" fmla="*/ 82 h 1002"/>
              <a:gd name="T26" fmla="*/ 937 w 1791"/>
              <a:gd name="T27" fmla="*/ 82 h 1002"/>
              <a:gd name="T28" fmla="*/ 388 w 1791"/>
              <a:gd name="T29" fmla="*/ 346 h 1002"/>
              <a:gd name="T30" fmla="*/ 388 w 1791"/>
              <a:gd name="T31" fmla="*/ 346 h 1002"/>
              <a:gd name="T32" fmla="*/ 380 w 1791"/>
              <a:gd name="T33" fmla="*/ 353 h 1002"/>
              <a:gd name="T34" fmla="*/ 374 w 1791"/>
              <a:gd name="T35" fmla="*/ 357 h 1002"/>
              <a:gd name="T36" fmla="*/ 361 w 1791"/>
              <a:gd name="T37" fmla="*/ 367 h 1002"/>
              <a:gd name="T38" fmla="*/ 359 w 1791"/>
              <a:gd name="T39" fmla="*/ 368 h 1002"/>
              <a:gd name="T40" fmla="*/ 235 w 1791"/>
              <a:gd name="T41" fmla="*/ 474 h 1002"/>
              <a:gd name="T42" fmla="*/ 234 w 1791"/>
              <a:gd name="T43" fmla="*/ 475 h 1002"/>
              <a:gd name="T44" fmla="*/ 142 w 1791"/>
              <a:gd name="T45" fmla="*/ 576 h 1002"/>
              <a:gd name="T46" fmla="*/ 142 w 1791"/>
              <a:gd name="T47" fmla="*/ 576 h 1002"/>
              <a:gd name="T48" fmla="*/ 131 w 1791"/>
              <a:gd name="T49" fmla="*/ 591 h 1002"/>
              <a:gd name="T50" fmla="*/ 129 w 1791"/>
              <a:gd name="T51" fmla="*/ 593 h 1002"/>
              <a:gd name="T52" fmla="*/ 129 w 1791"/>
              <a:gd name="T53" fmla="*/ 593 h 1002"/>
              <a:gd name="T54" fmla="*/ 79 w 1791"/>
              <a:gd name="T55" fmla="*/ 668 h 1002"/>
              <a:gd name="T56" fmla="*/ 79 w 1791"/>
              <a:gd name="T57" fmla="*/ 668 h 1002"/>
              <a:gd name="T58" fmla="*/ 35 w 1791"/>
              <a:gd name="T59" fmla="*/ 752 h 1002"/>
              <a:gd name="T60" fmla="*/ 35 w 1791"/>
              <a:gd name="T61" fmla="*/ 752 h 1002"/>
              <a:gd name="T62" fmla="*/ 35 w 1791"/>
              <a:gd name="T63" fmla="*/ 752 h 1002"/>
              <a:gd name="T64" fmla="*/ 3 w 1791"/>
              <a:gd name="T65" fmla="*/ 841 h 1002"/>
              <a:gd name="T66" fmla="*/ 9 w 1791"/>
              <a:gd name="T67" fmla="*/ 909 h 1002"/>
              <a:gd name="T68" fmla="*/ 226 w 1791"/>
              <a:gd name="T69" fmla="*/ 1002 h 1002"/>
              <a:gd name="T70" fmla="*/ 1027 w 1791"/>
              <a:gd name="T71" fmla="*/ 765 h 1002"/>
              <a:gd name="T72" fmla="*/ 1780 w 1791"/>
              <a:gd name="T73" fmla="*/ 166 h 1002"/>
              <a:gd name="T74" fmla="*/ 1770 w 1791"/>
              <a:gd name="T75" fmla="*/ 68 h 10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791" h="1002">
                <a:moveTo>
                  <a:pt x="1770" y="68"/>
                </a:moveTo>
                <a:cubicBezTo>
                  <a:pt x="1765" y="59"/>
                  <a:pt x="1755" y="51"/>
                  <a:pt x="1742" y="43"/>
                </a:cubicBezTo>
                <a:cubicBezTo>
                  <a:pt x="1707" y="31"/>
                  <a:pt x="1671" y="22"/>
                  <a:pt x="1634" y="15"/>
                </a:cubicBezTo>
                <a:cubicBezTo>
                  <a:pt x="1634" y="15"/>
                  <a:pt x="1634" y="15"/>
                  <a:pt x="1634" y="16"/>
                </a:cubicBezTo>
                <a:cubicBezTo>
                  <a:pt x="1587" y="7"/>
                  <a:pt x="1538" y="2"/>
                  <a:pt x="1488" y="1"/>
                </a:cubicBezTo>
                <a:cubicBezTo>
                  <a:pt x="1479" y="1"/>
                  <a:pt x="1471" y="0"/>
                  <a:pt x="1463" y="0"/>
                </a:cubicBezTo>
                <a:cubicBezTo>
                  <a:pt x="1404" y="0"/>
                  <a:pt x="1343" y="4"/>
                  <a:pt x="1282" y="11"/>
                </a:cubicBezTo>
                <a:cubicBezTo>
                  <a:pt x="1282" y="11"/>
                  <a:pt x="1282" y="11"/>
                  <a:pt x="1282" y="11"/>
                </a:cubicBezTo>
                <a:cubicBezTo>
                  <a:pt x="1241" y="15"/>
                  <a:pt x="1200" y="21"/>
                  <a:pt x="1158" y="29"/>
                </a:cubicBezTo>
                <a:cubicBezTo>
                  <a:pt x="1158" y="29"/>
                  <a:pt x="1157" y="29"/>
                  <a:pt x="1157" y="29"/>
                </a:cubicBezTo>
                <a:cubicBezTo>
                  <a:pt x="1151" y="30"/>
                  <a:pt x="1145" y="31"/>
                  <a:pt x="1140" y="32"/>
                </a:cubicBezTo>
                <a:cubicBezTo>
                  <a:pt x="1140" y="32"/>
                  <a:pt x="1139" y="32"/>
                  <a:pt x="1139" y="32"/>
                </a:cubicBezTo>
                <a:cubicBezTo>
                  <a:pt x="1072" y="45"/>
                  <a:pt x="1004" y="62"/>
                  <a:pt x="938" y="82"/>
                </a:cubicBezTo>
                <a:cubicBezTo>
                  <a:pt x="938" y="82"/>
                  <a:pt x="938" y="82"/>
                  <a:pt x="937" y="82"/>
                </a:cubicBezTo>
                <a:cubicBezTo>
                  <a:pt x="738" y="142"/>
                  <a:pt x="547" y="233"/>
                  <a:pt x="388" y="346"/>
                </a:cubicBezTo>
                <a:cubicBezTo>
                  <a:pt x="388" y="346"/>
                  <a:pt x="388" y="346"/>
                  <a:pt x="388" y="346"/>
                </a:cubicBezTo>
                <a:cubicBezTo>
                  <a:pt x="385" y="348"/>
                  <a:pt x="383" y="350"/>
                  <a:pt x="380" y="353"/>
                </a:cubicBezTo>
                <a:cubicBezTo>
                  <a:pt x="378" y="354"/>
                  <a:pt x="376" y="355"/>
                  <a:pt x="374" y="357"/>
                </a:cubicBezTo>
                <a:cubicBezTo>
                  <a:pt x="370" y="360"/>
                  <a:pt x="365" y="363"/>
                  <a:pt x="361" y="367"/>
                </a:cubicBezTo>
                <a:cubicBezTo>
                  <a:pt x="360" y="367"/>
                  <a:pt x="360" y="367"/>
                  <a:pt x="359" y="368"/>
                </a:cubicBezTo>
                <a:cubicBezTo>
                  <a:pt x="315" y="401"/>
                  <a:pt x="273" y="437"/>
                  <a:pt x="235" y="474"/>
                </a:cubicBezTo>
                <a:cubicBezTo>
                  <a:pt x="235" y="474"/>
                  <a:pt x="234" y="474"/>
                  <a:pt x="234" y="475"/>
                </a:cubicBezTo>
                <a:cubicBezTo>
                  <a:pt x="200" y="507"/>
                  <a:pt x="170" y="541"/>
                  <a:pt x="142" y="576"/>
                </a:cubicBezTo>
                <a:cubicBezTo>
                  <a:pt x="142" y="576"/>
                  <a:pt x="142" y="576"/>
                  <a:pt x="142" y="576"/>
                </a:cubicBezTo>
                <a:cubicBezTo>
                  <a:pt x="138" y="581"/>
                  <a:pt x="135" y="586"/>
                  <a:pt x="131" y="591"/>
                </a:cubicBezTo>
                <a:cubicBezTo>
                  <a:pt x="131" y="591"/>
                  <a:pt x="130" y="592"/>
                  <a:pt x="129" y="593"/>
                </a:cubicBezTo>
                <a:cubicBezTo>
                  <a:pt x="129" y="593"/>
                  <a:pt x="129" y="593"/>
                  <a:pt x="129" y="593"/>
                </a:cubicBezTo>
                <a:cubicBezTo>
                  <a:pt x="111" y="618"/>
                  <a:pt x="94" y="642"/>
                  <a:pt x="79" y="668"/>
                </a:cubicBezTo>
                <a:cubicBezTo>
                  <a:pt x="79" y="668"/>
                  <a:pt x="79" y="668"/>
                  <a:pt x="79" y="668"/>
                </a:cubicBezTo>
                <a:cubicBezTo>
                  <a:pt x="62" y="695"/>
                  <a:pt x="48" y="723"/>
                  <a:pt x="35" y="752"/>
                </a:cubicBezTo>
                <a:cubicBezTo>
                  <a:pt x="35" y="752"/>
                  <a:pt x="35" y="752"/>
                  <a:pt x="35" y="752"/>
                </a:cubicBezTo>
                <a:cubicBezTo>
                  <a:pt x="35" y="752"/>
                  <a:pt x="35" y="752"/>
                  <a:pt x="35" y="752"/>
                </a:cubicBezTo>
                <a:cubicBezTo>
                  <a:pt x="22" y="781"/>
                  <a:pt x="11" y="811"/>
                  <a:pt x="3" y="841"/>
                </a:cubicBezTo>
                <a:cubicBezTo>
                  <a:pt x="0" y="868"/>
                  <a:pt x="2" y="891"/>
                  <a:pt x="9" y="909"/>
                </a:cubicBezTo>
                <a:cubicBezTo>
                  <a:pt x="36" y="970"/>
                  <a:pt x="111" y="1002"/>
                  <a:pt x="226" y="1002"/>
                </a:cubicBezTo>
                <a:cubicBezTo>
                  <a:pt x="417" y="1002"/>
                  <a:pt x="701" y="918"/>
                  <a:pt x="1027" y="765"/>
                </a:cubicBezTo>
                <a:cubicBezTo>
                  <a:pt x="1423" y="580"/>
                  <a:pt x="1732" y="333"/>
                  <a:pt x="1780" y="166"/>
                </a:cubicBezTo>
                <a:cubicBezTo>
                  <a:pt x="1791" y="128"/>
                  <a:pt x="1788" y="95"/>
                  <a:pt x="1770" y="68"/>
                </a:cubicBezTo>
                <a:close/>
              </a:path>
            </a:pathLst>
          </a:custGeom>
          <a:solidFill>
            <a:srgbClr val="CC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1800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42" name="Group 41"/>
          <p:cNvGrpSpPr/>
          <p:nvPr userDrawn="1"/>
        </p:nvGrpSpPr>
        <p:grpSpPr bwMode="ltGray">
          <a:xfrm>
            <a:off x="0" y="0"/>
            <a:ext cx="12192000" cy="6858000"/>
            <a:chOff x="-23126700" y="-13012738"/>
            <a:chExt cx="58445401" cy="32883476"/>
          </a:xfrm>
        </p:grpSpPr>
        <p:sp>
          <p:nvSpPr>
            <p:cNvPr id="39" name="Freeform 31"/>
            <p:cNvSpPr>
              <a:spLocks/>
            </p:cNvSpPr>
            <p:nvPr userDrawn="1"/>
          </p:nvSpPr>
          <p:spPr bwMode="ltGray">
            <a:xfrm>
              <a:off x="-23126700" y="-13012738"/>
              <a:ext cx="58445400" cy="32883476"/>
            </a:xfrm>
            <a:custGeom>
              <a:avLst/>
              <a:gdLst>
                <a:gd name="T0" fmla="*/ 2668 w 5548"/>
                <a:gd name="T1" fmla="*/ 654 h 3121"/>
                <a:gd name="T2" fmla="*/ 0 w 5548"/>
                <a:gd name="T3" fmla="*/ 1560 h 3121"/>
                <a:gd name="T4" fmla="*/ 0 w 5548"/>
                <a:gd name="T5" fmla="*/ 3121 h 3121"/>
                <a:gd name="T6" fmla="*/ 2075 w 5548"/>
                <a:gd name="T7" fmla="*/ 3121 h 3121"/>
                <a:gd name="T8" fmla="*/ 4084 w 5548"/>
                <a:gd name="T9" fmla="*/ 2181 h 3121"/>
                <a:gd name="T10" fmla="*/ 5548 w 5548"/>
                <a:gd name="T11" fmla="*/ 1179 h 3121"/>
                <a:gd name="T12" fmla="*/ 5548 w 5548"/>
                <a:gd name="T13" fmla="*/ 0 h 3121"/>
                <a:gd name="T14" fmla="*/ 3878 w 5548"/>
                <a:gd name="T15" fmla="*/ 0 h 3121"/>
                <a:gd name="T16" fmla="*/ 2668 w 5548"/>
                <a:gd name="T17" fmla="*/ 654 h 3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548" h="3121">
                  <a:moveTo>
                    <a:pt x="2668" y="654"/>
                  </a:moveTo>
                  <a:cubicBezTo>
                    <a:pt x="1644" y="1134"/>
                    <a:pt x="721" y="1446"/>
                    <a:pt x="0" y="1560"/>
                  </a:cubicBezTo>
                  <a:cubicBezTo>
                    <a:pt x="0" y="3121"/>
                    <a:pt x="0" y="3121"/>
                    <a:pt x="0" y="3121"/>
                  </a:cubicBezTo>
                  <a:cubicBezTo>
                    <a:pt x="2075" y="3121"/>
                    <a:pt x="2075" y="3121"/>
                    <a:pt x="2075" y="3121"/>
                  </a:cubicBezTo>
                  <a:cubicBezTo>
                    <a:pt x="2712" y="2895"/>
                    <a:pt x="3394" y="2577"/>
                    <a:pt x="4084" y="2181"/>
                  </a:cubicBezTo>
                  <a:cubicBezTo>
                    <a:pt x="4658" y="1851"/>
                    <a:pt x="5149" y="1515"/>
                    <a:pt x="5548" y="1179"/>
                  </a:cubicBezTo>
                  <a:cubicBezTo>
                    <a:pt x="5548" y="0"/>
                    <a:pt x="5548" y="0"/>
                    <a:pt x="5548" y="0"/>
                  </a:cubicBezTo>
                  <a:cubicBezTo>
                    <a:pt x="3878" y="0"/>
                    <a:pt x="3878" y="0"/>
                    <a:pt x="3878" y="0"/>
                  </a:cubicBezTo>
                  <a:cubicBezTo>
                    <a:pt x="3510" y="229"/>
                    <a:pt x="3102" y="450"/>
                    <a:pt x="2668" y="654"/>
                  </a:cubicBezTo>
                  <a:close/>
                </a:path>
              </a:pathLst>
            </a:custGeom>
            <a:solidFill>
              <a:srgbClr val="990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180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4" name="Freeform 26"/>
            <p:cNvSpPr>
              <a:spLocks/>
            </p:cNvSpPr>
            <p:nvPr userDrawn="1"/>
          </p:nvSpPr>
          <p:spPr bwMode="ltGray">
            <a:xfrm>
              <a:off x="23013988" y="11093450"/>
              <a:ext cx="12304713" cy="8777288"/>
            </a:xfrm>
            <a:custGeom>
              <a:avLst/>
              <a:gdLst>
                <a:gd name="T0" fmla="*/ 0 w 1168"/>
                <a:gd name="T1" fmla="*/ 833 h 833"/>
                <a:gd name="T2" fmla="*/ 1168 w 1168"/>
                <a:gd name="T3" fmla="*/ 833 h 833"/>
                <a:gd name="T4" fmla="*/ 1168 w 1168"/>
                <a:gd name="T5" fmla="*/ 0 h 833"/>
                <a:gd name="T6" fmla="*/ 322 w 1168"/>
                <a:gd name="T7" fmla="*/ 631 h 833"/>
                <a:gd name="T8" fmla="*/ 0 w 1168"/>
                <a:gd name="T9" fmla="*/ 833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8" h="833">
                  <a:moveTo>
                    <a:pt x="0" y="833"/>
                  </a:moveTo>
                  <a:cubicBezTo>
                    <a:pt x="1168" y="833"/>
                    <a:pt x="1168" y="833"/>
                    <a:pt x="1168" y="833"/>
                  </a:cubicBezTo>
                  <a:cubicBezTo>
                    <a:pt x="1168" y="0"/>
                    <a:pt x="1168" y="0"/>
                    <a:pt x="1168" y="0"/>
                  </a:cubicBezTo>
                  <a:cubicBezTo>
                    <a:pt x="917" y="216"/>
                    <a:pt x="634" y="428"/>
                    <a:pt x="322" y="631"/>
                  </a:cubicBezTo>
                  <a:cubicBezTo>
                    <a:pt x="215" y="701"/>
                    <a:pt x="108" y="768"/>
                    <a:pt x="0" y="833"/>
                  </a:cubicBezTo>
                  <a:close/>
                </a:path>
              </a:pathLst>
            </a:custGeom>
            <a:solidFill>
              <a:srgbClr val="00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180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5" name="Freeform 27"/>
            <p:cNvSpPr>
              <a:spLocks/>
            </p:cNvSpPr>
            <p:nvPr userDrawn="1"/>
          </p:nvSpPr>
          <p:spPr bwMode="ltGray">
            <a:xfrm>
              <a:off x="17410113" y="8218488"/>
              <a:ext cx="17908588" cy="11652250"/>
            </a:xfrm>
            <a:custGeom>
              <a:avLst/>
              <a:gdLst>
                <a:gd name="T0" fmla="*/ 0 w 1700"/>
                <a:gd name="T1" fmla="*/ 1106 h 1106"/>
                <a:gd name="T2" fmla="*/ 532 w 1700"/>
                <a:gd name="T3" fmla="*/ 1106 h 1106"/>
                <a:gd name="T4" fmla="*/ 854 w 1700"/>
                <a:gd name="T5" fmla="*/ 904 h 1106"/>
                <a:gd name="T6" fmla="*/ 1700 w 1700"/>
                <a:gd name="T7" fmla="*/ 273 h 1106"/>
                <a:gd name="T8" fmla="*/ 1700 w 1700"/>
                <a:gd name="T9" fmla="*/ 0 h 1106"/>
                <a:gd name="T10" fmla="*/ 689 w 1700"/>
                <a:gd name="T11" fmla="*/ 717 h 1106"/>
                <a:gd name="T12" fmla="*/ 0 w 1700"/>
                <a:gd name="T13" fmla="*/ 1106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0" h="1106">
                  <a:moveTo>
                    <a:pt x="0" y="1106"/>
                  </a:moveTo>
                  <a:cubicBezTo>
                    <a:pt x="532" y="1106"/>
                    <a:pt x="532" y="1106"/>
                    <a:pt x="532" y="1106"/>
                  </a:cubicBezTo>
                  <a:cubicBezTo>
                    <a:pt x="640" y="1041"/>
                    <a:pt x="747" y="974"/>
                    <a:pt x="854" y="904"/>
                  </a:cubicBezTo>
                  <a:cubicBezTo>
                    <a:pt x="1166" y="701"/>
                    <a:pt x="1449" y="489"/>
                    <a:pt x="1700" y="273"/>
                  </a:cubicBezTo>
                  <a:cubicBezTo>
                    <a:pt x="1700" y="0"/>
                    <a:pt x="1700" y="0"/>
                    <a:pt x="1700" y="0"/>
                  </a:cubicBezTo>
                  <a:cubicBezTo>
                    <a:pt x="1404" y="252"/>
                    <a:pt x="1065" y="493"/>
                    <a:pt x="689" y="717"/>
                  </a:cubicBezTo>
                  <a:cubicBezTo>
                    <a:pt x="456" y="857"/>
                    <a:pt x="226" y="986"/>
                    <a:pt x="0" y="1106"/>
                  </a:cubicBezTo>
                  <a:close/>
                </a:path>
              </a:pathLst>
            </a:cu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180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6" name="Freeform 28"/>
            <p:cNvSpPr>
              <a:spLocks/>
            </p:cNvSpPr>
            <p:nvPr userDrawn="1"/>
          </p:nvSpPr>
          <p:spPr bwMode="ltGray">
            <a:xfrm>
              <a:off x="-1268413" y="-590550"/>
              <a:ext cx="36587113" cy="20461288"/>
            </a:xfrm>
            <a:custGeom>
              <a:avLst/>
              <a:gdLst>
                <a:gd name="T0" fmla="*/ 0 w 3473"/>
                <a:gd name="T1" fmla="*/ 1942 h 1942"/>
                <a:gd name="T2" fmla="*/ 1773 w 3473"/>
                <a:gd name="T3" fmla="*/ 1942 h 1942"/>
                <a:gd name="T4" fmla="*/ 2462 w 3473"/>
                <a:gd name="T5" fmla="*/ 1553 h 1942"/>
                <a:gd name="T6" fmla="*/ 3473 w 3473"/>
                <a:gd name="T7" fmla="*/ 836 h 1942"/>
                <a:gd name="T8" fmla="*/ 3473 w 3473"/>
                <a:gd name="T9" fmla="*/ 0 h 1942"/>
                <a:gd name="T10" fmla="*/ 2009 w 3473"/>
                <a:gd name="T11" fmla="*/ 1002 h 1942"/>
                <a:gd name="T12" fmla="*/ 0 w 3473"/>
                <a:gd name="T13" fmla="*/ 1942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73" h="1942">
                  <a:moveTo>
                    <a:pt x="0" y="1942"/>
                  </a:moveTo>
                  <a:cubicBezTo>
                    <a:pt x="1773" y="1942"/>
                    <a:pt x="1773" y="1942"/>
                    <a:pt x="1773" y="1942"/>
                  </a:cubicBezTo>
                  <a:cubicBezTo>
                    <a:pt x="1999" y="1822"/>
                    <a:pt x="2229" y="1693"/>
                    <a:pt x="2462" y="1553"/>
                  </a:cubicBezTo>
                  <a:cubicBezTo>
                    <a:pt x="2838" y="1329"/>
                    <a:pt x="3177" y="1088"/>
                    <a:pt x="3473" y="836"/>
                  </a:cubicBezTo>
                  <a:cubicBezTo>
                    <a:pt x="3473" y="0"/>
                    <a:pt x="3473" y="0"/>
                    <a:pt x="3473" y="0"/>
                  </a:cubicBezTo>
                  <a:cubicBezTo>
                    <a:pt x="3074" y="336"/>
                    <a:pt x="2583" y="672"/>
                    <a:pt x="2009" y="1002"/>
                  </a:cubicBezTo>
                  <a:cubicBezTo>
                    <a:pt x="1319" y="1398"/>
                    <a:pt x="637" y="1716"/>
                    <a:pt x="0" y="1942"/>
                  </a:cubicBezTo>
                  <a:close/>
                </a:path>
              </a:pathLst>
            </a:custGeom>
            <a:solidFill>
              <a:srgbClr val="00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180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7" name="Freeform 29"/>
            <p:cNvSpPr>
              <a:spLocks/>
            </p:cNvSpPr>
            <p:nvPr userDrawn="1"/>
          </p:nvSpPr>
          <p:spPr bwMode="ltGray">
            <a:xfrm>
              <a:off x="17726025" y="-13012738"/>
              <a:ext cx="17592675" cy="0"/>
            </a:xfrm>
            <a:custGeom>
              <a:avLst/>
              <a:gdLst>
                <a:gd name="T0" fmla="*/ 0 w 1670"/>
                <a:gd name="T1" fmla="*/ 0 w 1670"/>
                <a:gd name="T2" fmla="*/ 1670 w 1670"/>
                <a:gd name="T3" fmla="*/ 1670 w 1670"/>
                <a:gd name="T4" fmla="*/ 0 w 167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67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0"/>
                    <a:pt x="1670" y="0"/>
                    <a:pt x="16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90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180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38" name="Rectangle 30"/>
            <p:cNvSpPr>
              <a:spLocks noChangeArrowheads="1"/>
            </p:cNvSpPr>
            <p:nvPr userDrawn="1"/>
          </p:nvSpPr>
          <p:spPr bwMode="ltGray">
            <a:xfrm>
              <a:off x="-23126700" y="3424237"/>
              <a:ext cx="1588" cy="16446501"/>
            </a:xfrm>
            <a:prstGeom prst="rect">
              <a:avLst/>
            </a:prstGeom>
            <a:solidFill>
              <a:srgbClr val="990A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180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0" name="Freeform 32"/>
            <p:cNvSpPr>
              <a:spLocks/>
            </p:cNvSpPr>
            <p:nvPr userDrawn="1"/>
          </p:nvSpPr>
          <p:spPr bwMode="ltGray">
            <a:xfrm>
              <a:off x="-23126700" y="-13012738"/>
              <a:ext cx="40852725" cy="16436975"/>
            </a:xfrm>
            <a:custGeom>
              <a:avLst/>
              <a:gdLst>
                <a:gd name="T0" fmla="*/ 0 w 3878"/>
                <a:gd name="T1" fmla="*/ 0 h 1560"/>
                <a:gd name="T2" fmla="*/ 3878 w 3878"/>
                <a:gd name="T3" fmla="*/ 0 h 1560"/>
                <a:gd name="T4" fmla="*/ 3878 w 3878"/>
                <a:gd name="T5" fmla="*/ 0 h 1560"/>
                <a:gd name="T6" fmla="*/ 0 w 3878"/>
                <a:gd name="T7" fmla="*/ 0 h 1560"/>
                <a:gd name="T8" fmla="*/ 0 w 3878"/>
                <a:gd name="T9" fmla="*/ 1560 h 1560"/>
                <a:gd name="T10" fmla="*/ 0 w 3878"/>
                <a:gd name="T11" fmla="*/ 1560 h 1560"/>
                <a:gd name="T12" fmla="*/ 0 w 3878"/>
                <a:gd name="T13" fmla="*/ 0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78" h="1560">
                  <a:moveTo>
                    <a:pt x="0" y="0"/>
                  </a:moveTo>
                  <a:cubicBezTo>
                    <a:pt x="3878" y="0"/>
                    <a:pt x="3878" y="0"/>
                    <a:pt x="3878" y="0"/>
                  </a:cubicBezTo>
                  <a:cubicBezTo>
                    <a:pt x="3878" y="0"/>
                    <a:pt x="3878" y="0"/>
                    <a:pt x="387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60"/>
                    <a:pt x="0" y="1560"/>
                    <a:pt x="0" y="1560"/>
                  </a:cubicBezTo>
                  <a:cubicBezTo>
                    <a:pt x="0" y="1560"/>
                    <a:pt x="0" y="1560"/>
                    <a:pt x="0" y="156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180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41" name="Freeform 33"/>
            <p:cNvSpPr>
              <a:spLocks/>
            </p:cNvSpPr>
            <p:nvPr userDrawn="1"/>
          </p:nvSpPr>
          <p:spPr bwMode="ltGray">
            <a:xfrm>
              <a:off x="-23126700" y="-13012738"/>
              <a:ext cx="40852725" cy="16436975"/>
            </a:xfrm>
            <a:custGeom>
              <a:avLst/>
              <a:gdLst>
                <a:gd name="T0" fmla="*/ 0 w 3878"/>
                <a:gd name="T1" fmla="*/ 1560 h 1560"/>
                <a:gd name="T2" fmla="*/ 2668 w 3878"/>
                <a:gd name="T3" fmla="*/ 654 h 1560"/>
                <a:gd name="T4" fmla="*/ 3878 w 3878"/>
                <a:gd name="T5" fmla="*/ 0 h 1560"/>
                <a:gd name="T6" fmla="*/ 0 w 3878"/>
                <a:gd name="T7" fmla="*/ 0 h 1560"/>
                <a:gd name="T8" fmla="*/ 0 w 3878"/>
                <a:gd name="T9" fmla="*/ 1560 h 1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78" h="1560">
                  <a:moveTo>
                    <a:pt x="0" y="1560"/>
                  </a:moveTo>
                  <a:cubicBezTo>
                    <a:pt x="721" y="1446"/>
                    <a:pt x="1644" y="1134"/>
                    <a:pt x="2668" y="654"/>
                  </a:cubicBezTo>
                  <a:cubicBezTo>
                    <a:pt x="3102" y="450"/>
                    <a:pt x="3510" y="229"/>
                    <a:pt x="3878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560"/>
                  </a:lnTo>
                  <a:close/>
                </a:path>
              </a:pathLst>
            </a:custGeom>
            <a:solidFill>
              <a:srgbClr val="CC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78"/>
              <a:endParaRPr lang="en-US" sz="180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538163" y="538165"/>
            <a:ext cx="8291511" cy="3975099"/>
          </a:xfrm>
        </p:spPr>
        <p:txBody>
          <a:bodyPr tIns="36000" rIns="180000" anchor="t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902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0.41041 1.87454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9372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2.29167E-6 -4.07407E-6 L 0.41041 1.87454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9372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2.29167E-6 -4.07407E-6 L 0.41041 1.87454 " pathEditMode="relative" rAng="0" ptsTypes="AA">
                                      <p:cBhvr>
                                        <p:cTn id="10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9372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29167E-6 -4.07407E-6 L 0.41041 1.87454 " pathEditMode="relative" rAng="0" ptsTypes="AA">
                                      <p:cBhvr>
                                        <p:cTn id="12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9372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2.29167E-6 -4.07407E-6 L 0.41041 1.87454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21" y="9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17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8913-FDED-4810-8736-F57F906E5F8F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Confidentiality class    Relation    Identifier    Version    Status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540000" y="1793875"/>
            <a:ext cx="11112251" cy="4167188"/>
          </a:xfrm>
        </p:spPr>
        <p:txBody>
          <a:bodyPr/>
          <a:lstStyle>
            <a:lvl1pPr>
              <a:tabLst>
                <a:tab pos="896915" algn="l"/>
              </a:tabLst>
              <a:defRPr/>
            </a:lvl1pPr>
            <a:lvl2pPr marL="1168371" indent="-271457">
              <a:tabLst>
                <a:tab pos="896915" algn="l"/>
              </a:tabLst>
              <a:defRPr/>
            </a:lvl2pPr>
            <a:lvl3pPr marL="1168371" indent="-271457">
              <a:tabLst>
                <a:tab pos="896915" algn="l"/>
              </a:tabLst>
              <a:defRPr/>
            </a:lvl3pPr>
            <a:lvl4pPr marL="1168371" indent="-271457">
              <a:tabLst>
                <a:tab pos="896915" algn="l"/>
              </a:tabLst>
              <a:defRPr/>
            </a:lvl4pPr>
            <a:lvl5pPr marL="1168371" indent="-271457">
              <a:tabLst>
                <a:tab pos="896915" algn="l"/>
              </a:tabLs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4456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18395-BACA-432E-A81D-51CC7D564D95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Confidentiality class    Relation    Identifier    Version    Status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38164" y="1793877"/>
            <a:ext cx="5467350" cy="4167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6184900" y="1793877"/>
            <a:ext cx="5467350" cy="4167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93746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15482-08FA-4108-A1FB-326AF011FAC4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Confidentiality class    Relation    Identifier    Version    Status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541603" y="1793877"/>
            <a:ext cx="3583549" cy="4167188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>
          <a:xfrm>
            <a:off x="4305152" y="1793877"/>
            <a:ext cx="3583137" cy="4167187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5"/>
          </p:nvPr>
        </p:nvSpPr>
        <p:spPr>
          <a:xfrm>
            <a:off x="8068701" y="1793877"/>
            <a:ext cx="3583550" cy="4167188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28837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D208F-E0C0-4EFE-A9D5-05AF84D7135F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Confidentiality class    Relation    Identifier    Version    Status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540001" y="1793875"/>
            <a:ext cx="2644526" cy="4167188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362326" y="1793875"/>
            <a:ext cx="2643188" cy="4167188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5"/>
          </p:nvPr>
        </p:nvSpPr>
        <p:spPr>
          <a:xfrm>
            <a:off x="6183313" y="1793877"/>
            <a:ext cx="2646363" cy="4167188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6"/>
          </p:nvPr>
        </p:nvSpPr>
        <p:spPr>
          <a:xfrm>
            <a:off x="9005889" y="1793877"/>
            <a:ext cx="2646362" cy="4167187"/>
          </a:xfrm>
        </p:spPr>
        <p:txBody>
          <a:bodyPr/>
          <a:lstStyle>
            <a:lvl1pPr>
              <a:spcBef>
                <a:spcPts val="600"/>
              </a:spcBef>
              <a:defRPr sz="1600"/>
            </a:lvl1pPr>
            <a:lvl2pPr>
              <a:spcBef>
                <a:spcPts val="600"/>
              </a:spcBef>
              <a:defRPr sz="120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200"/>
            </a:lvl4pPr>
            <a:lvl5pPr>
              <a:spcBef>
                <a:spcPts val="600"/>
              </a:spcBef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53014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FB0B4-BAA3-45F5-BE78-17A6AE67BE36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40617" y="6421919"/>
            <a:ext cx="3964896" cy="153888"/>
          </a:xfrm>
        </p:spPr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Confidentiality class    Relation    Identifier    Version    Status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6184900" y="0"/>
            <a:ext cx="60071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540000" y="1793877"/>
            <a:ext cx="5465514" cy="4167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40000" y="538164"/>
            <a:ext cx="5465514" cy="10795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968588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25C9-27AE-4A9B-8B5E-8687351A44BF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Confidentiality class    Relation    Identifier    Version    Status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8164" y="1793875"/>
            <a:ext cx="11114087" cy="4167188"/>
          </a:xfrm>
        </p:spPr>
        <p:txBody>
          <a:bodyPr/>
          <a:lstStyle>
            <a:lvl1pPr>
              <a:defRPr sz="3000"/>
            </a:lvl1pPr>
            <a:lvl2pPr>
              <a:defRPr sz="30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08830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DF05E-7AC1-4051-89AE-85E6A771A366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Confidentiality class    Relation    Identifier    Version    Status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9923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4B178-69E9-446C-81FD-3DC88764D615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Confidentiality class    Relation    Identifier    Version    Status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375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Meta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3363912" y="4513263"/>
            <a:ext cx="524182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378"/>
            <a:r>
              <a:rPr lang="en-GB" sz="1000" dirty="0" smtClean="0">
                <a:solidFill>
                  <a:srgbClr val="EEEEEE">
                    <a:lumMod val="50000"/>
                  </a:srgbClr>
                </a:solidFill>
                <a:cs typeface="Arial"/>
                <a:sym typeface="Arial"/>
              </a:rPr>
              <a:t>Identifier: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3363913" y="4680494"/>
            <a:ext cx="2641601" cy="169277"/>
          </a:xfrm>
        </p:spPr>
        <p:txBody>
          <a:bodyPr wrap="square" rIns="0">
            <a:noAutofit/>
          </a:bodyPr>
          <a:lstStyle>
            <a:lvl1pPr>
              <a:defRPr sz="10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Identifier 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3363913" y="4904290"/>
            <a:ext cx="468077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378"/>
            <a:r>
              <a:rPr lang="en-GB" sz="1000" dirty="0" smtClean="0">
                <a:solidFill>
                  <a:srgbClr val="EEEEEE">
                    <a:lumMod val="50000"/>
                  </a:srgbClr>
                </a:solidFill>
                <a:cs typeface="Arial"/>
                <a:sym typeface="Arial"/>
              </a:rPr>
              <a:t>Version: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3363913" y="5285792"/>
            <a:ext cx="503343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378"/>
            <a:r>
              <a:rPr lang="en-GB" sz="1000" dirty="0" smtClean="0">
                <a:solidFill>
                  <a:srgbClr val="EEEEEE">
                    <a:lumMod val="50000"/>
                  </a:srgbClr>
                </a:solidFill>
                <a:cs typeface="Arial"/>
                <a:sym typeface="Arial"/>
              </a:rPr>
              <a:t>Status: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363913" y="5453023"/>
            <a:ext cx="2641601" cy="169277"/>
          </a:xfrm>
        </p:spPr>
        <p:txBody>
          <a:bodyPr wrap="square" rIns="0">
            <a:noAutofit/>
          </a:bodyPr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Status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363913" y="5676819"/>
            <a:ext cx="503343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378"/>
            <a:r>
              <a:rPr lang="en-GB" sz="1000" dirty="0" smtClean="0">
                <a:solidFill>
                  <a:srgbClr val="EEEEEE">
                    <a:lumMod val="50000"/>
                  </a:srgbClr>
                </a:solidFill>
                <a:cs typeface="Arial"/>
                <a:sym typeface="Arial"/>
              </a:rPr>
              <a:t>Relation:</a:t>
            </a:r>
          </a:p>
        </p:txBody>
      </p:sp>
      <p:sp>
        <p:nvSpPr>
          <p:cNvPr id="27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3363913" y="5844048"/>
            <a:ext cx="2641601" cy="169277"/>
          </a:xfrm>
        </p:spPr>
        <p:txBody>
          <a:bodyPr wrap="square" rIns="0">
            <a:noAutofit/>
          </a:bodyPr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Relation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538164" y="4517983"/>
            <a:ext cx="892873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378"/>
            <a:r>
              <a:rPr lang="en-GB" sz="1000" dirty="0" smtClean="0">
                <a:solidFill>
                  <a:srgbClr val="EEEEEE">
                    <a:lumMod val="50000"/>
                  </a:srgbClr>
                </a:solidFill>
                <a:cs typeface="Arial"/>
                <a:sym typeface="Arial"/>
              </a:rPr>
              <a:t>Document type:</a:t>
            </a: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538165" y="4685214"/>
            <a:ext cx="2646362" cy="169277"/>
          </a:xfrm>
        </p:spPr>
        <p:txBody>
          <a:bodyPr wrap="square" rIns="0">
            <a:noAutofit/>
          </a:bodyPr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Document type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538164" y="4909010"/>
            <a:ext cx="490519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378"/>
            <a:r>
              <a:rPr lang="en-GB" sz="1000" dirty="0" smtClean="0">
                <a:solidFill>
                  <a:srgbClr val="EEEEEE">
                    <a:lumMod val="50000"/>
                  </a:srgbClr>
                </a:solidFill>
                <a:cs typeface="Arial"/>
                <a:sym typeface="Arial"/>
              </a:rPr>
              <a:t>Creator: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538164" y="5290512"/>
            <a:ext cx="750205" cy="1538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defTabSz="914378"/>
            <a:r>
              <a:rPr lang="en-GB" sz="1000" dirty="0" smtClean="0">
                <a:solidFill>
                  <a:srgbClr val="EEEEEE">
                    <a:lumMod val="50000"/>
                  </a:srgbClr>
                </a:solidFill>
                <a:cs typeface="Arial"/>
                <a:sym typeface="Arial"/>
              </a:rPr>
              <a:t>Approved by: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538165" y="5457743"/>
            <a:ext cx="2646362" cy="169277"/>
          </a:xfrm>
        </p:spPr>
        <p:txBody>
          <a:bodyPr wrap="square" rIns="0">
            <a:noAutofit/>
          </a:bodyPr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 and telephone</a:t>
            </a:r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3363913" y="5071520"/>
            <a:ext cx="2641601" cy="169277"/>
          </a:xfrm>
        </p:spPr>
        <p:txBody>
          <a:bodyPr wrap="square" rIns="0">
            <a:noAutofit/>
          </a:bodyPr>
          <a:lstStyle>
            <a:lvl1pPr>
              <a:defRPr sz="10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Version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538165" y="5076240"/>
            <a:ext cx="2646362" cy="169277"/>
          </a:xfrm>
        </p:spPr>
        <p:txBody>
          <a:bodyPr wrap="square" rIns="0">
            <a:noAutofit/>
          </a:bodyPr>
          <a:lstStyle>
            <a:lvl1pPr>
              <a:defRPr sz="1000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Name and telephone</a:t>
            </a: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38163" y="1793875"/>
            <a:ext cx="5467350" cy="2719388"/>
          </a:xfrm>
        </p:spPr>
        <p:txBody>
          <a:bodyPr tIns="36000" rIns="180000" anchor="t">
            <a:noAutofit/>
          </a:bodyPr>
          <a:lstStyle>
            <a:lvl1pPr algn="l">
              <a:lnSpc>
                <a:spcPct val="85000"/>
              </a:lnSpc>
              <a:defRPr sz="6000"/>
            </a:lvl1pPr>
          </a:lstStyle>
          <a:p>
            <a:r>
              <a:rPr lang="en-US" dirty="0" smtClean="0"/>
              <a:t>MASTER TITLE</a:t>
            </a:r>
            <a:endParaRPr lang="en-GB" dirty="0"/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6" y="494221"/>
            <a:ext cx="1845746" cy="720000"/>
          </a:xfrm>
          <a:prstGeom prst="rect">
            <a:avLst/>
          </a:prstGeom>
        </p:spPr>
      </p:pic>
      <p:sp>
        <p:nvSpPr>
          <p:cNvPr id="34" name="Media Placeholder 9"/>
          <p:cNvSpPr>
            <a:spLocks noGrp="1"/>
          </p:cNvSpPr>
          <p:nvPr>
            <p:ph type="media" sz="quarter" idx="13" hasCustomPrompt="1"/>
          </p:nvPr>
        </p:nvSpPr>
        <p:spPr>
          <a:xfrm>
            <a:off x="6184900" y="1"/>
            <a:ext cx="6007101" cy="68579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Placeholder for Pebble videos</a:t>
            </a:r>
            <a:endParaRPr lang="en-GB" dirty="0"/>
          </a:p>
        </p:txBody>
      </p:sp>
      <p:sp>
        <p:nvSpPr>
          <p:cNvPr id="35" name="Date Placeholder 2"/>
          <p:cNvSpPr>
            <a:spLocks noGrp="1"/>
          </p:cNvSpPr>
          <p:nvPr>
            <p:ph type="dt" sz="half" idx="14"/>
          </p:nvPr>
        </p:nvSpPr>
        <p:spPr>
          <a:xfrm>
            <a:off x="538163" y="6421919"/>
            <a:ext cx="828000" cy="153888"/>
          </a:xfrm>
        </p:spPr>
        <p:txBody>
          <a:bodyPr/>
          <a:lstStyle/>
          <a:p>
            <a:fld id="{80ABAB61-F8D3-4D62-8F64-E8DA8D4E6221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43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Hol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749800" y="2431150"/>
            <a:ext cx="6692651" cy="1988450"/>
          </a:xfrm>
        </p:spPr>
        <p:txBody>
          <a:bodyPr anchor="ctr"/>
          <a:lstStyle>
            <a:lvl1pPr algn="ctr">
              <a:defRPr baseline="0"/>
            </a:lvl1pPr>
          </a:lstStyle>
          <a:p>
            <a:r>
              <a:rPr lang="en-GB" dirty="0" smtClean="0"/>
              <a:t>Copy the appropriate logo from </a:t>
            </a:r>
            <a:br>
              <a:rPr lang="en-GB" dirty="0" smtClean="0"/>
            </a:br>
            <a:r>
              <a:rPr lang="en-GB" dirty="0" smtClean="0"/>
              <a:t>the resource page and paste </a:t>
            </a:r>
            <a:br>
              <a:rPr lang="en-GB" dirty="0" smtClean="0"/>
            </a:br>
            <a:r>
              <a:rPr lang="en-GB" dirty="0" smtClean="0"/>
              <a:t>into this placeholder</a:t>
            </a:r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0417">
            <a:off x="8156569" y="3601699"/>
            <a:ext cx="7802910" cy="78029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2029">
            <a:off x="627797" y="4332903"/>
            <a:ext cx="2062691" cy="20626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5210">
            <a:off x="259447" y="-1124294"/>
            <a:ext cx="3801255" cy="380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48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48148E-6 C -0.00299 -1.48148E-6 -0.00586 0.00116 -0.00586 0.00324 C -0.00586 0.00509 -0.00299 0.00671 -2.29167E-6 0.00671 C 0.00326 0.00671 0.00586 0.00509 0.00586 0.00324 C 0.00586 0.00116 0.00326 -1.48148E-6 -2.29167E-6 -1.48148E-6 Z " pathEditMode="relative" rAng="0" ptsTypes="AAAAA">
                                      <p:cBhvr>
                                        <p:cTn id="9" dur="6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11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C 0.00144 -4.44444E-6 0.00274 0.00186 0.00274 0.0044 C 0.00274 0.00695 0.00144 0.00903 -3.33333E-6 0.00903 C -0.00143 0.00903 -0.00247 0.00695 -0.00247 0.0044 C -0.00247 0.00186 -0.00143 -4.44444E-6 -3.33333E-6 -4.44444E-6 Z " pathEditMode="relative" rAng="0" ptsTypes="AAAAA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">
                                      <p:cBhvr>
                                        <p:cTn id="1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path" presetSubtype="0" repeatCount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4.07407E-6 C -0.003 4.07407E-6 -0.00586 0.00277 -0.00586 0.00833 C -0.00586 0.01296 -0.003 0.01736 2.29167E-6 0.01736 C 0.00325 0.01736 0.00586 0.01296 0.00586 0.00833 C 0.00586 0.00277 0.00325 4.07407E-6 2.29167E-6 4.07407E-6 Z " pathEditMode="relative" rAng="0" ptsTypes="AAAAA">
                                      <p:cBhvr>
                                        <p:cTn id="23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6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25" dur="6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38164" y="1793875"/>
            <a:ext cx="8291512" cy="2719388"/>
          </a:xfrm>
        </p:spPr>
        <p:txBody>
          <a:bodyPr tIns="36000" rIns="180000" anchor="t">
            <a:noAutofit/>
          </a:bodyPr>
          <a:lstStyle>
            <a:lvl1pPr algn="l">
              <a:lnSpc>
                <a:spcPct val="85000"/>
              </a:lnSpc>
              <a:defRPr sz="6000"/>
            </a:lvl1pPr>
          </a:lstStyle>
          <a:p>
            <a:r>
              <a:rPr lang="en-US" dirty="0" smtClean="0"/>
              <a:t>MASTER TITLE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6" y="494221"/>
            <a:ext cx="1845746" cy="720000"/>
          </a:xfrm>
          <a:prstGeom prst="rect">
            <a:avLst/>
          </a:prstGeom>
        </p:spPr>
      </p:pic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163" y="4689477"/>
            <a:ext cx="5467350" cy="1271587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4"/>
          </p:nvPr>
        </p:nvSpPr>
        <p:spPr>
          <a:xfrm>
            <a:off x="538163" y="6421919"/>
            <a:ext cx="828000" cy="153888"/>
          </a:xfrm>
        </p:spPr>
        <p:txBody>
          <a:bodyPr/>
          <a:lstStyle/>
          <a:p>
            <a:fld id="{72FA4B19-0882-499E-99FD-695920978ECF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9545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E1BF4-E83E-4403-9C9B-4DC1349E54DD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Confidentiality class    Relation    Identifier    Version    Status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8164" y="1793875"/>
            <a:ext cx="11114087" cy="4167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3152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538163" y="538164"/>
            <a:ext cx="8291513" cy="3975100"/>
          </a:xfrm>
        </p:spPr>
        <p:txBody>
          <a:bodyPr tIns="36000" rIns="180000" anchor="t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163" y="4689477"/>
            <a:ext cx="8291513" cy="127158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B06918-B169-44EB-BD01-1847B936D82E}" type="datetime1">
              <a:rPr lang="sv-SE" smtClean="0">
                <a:solidFill>
                  <a:prstClr val="white"/>
                </a:solidFill>
              </a:rPr>
              <a:pPr/>
              <a:t>2018-02-20</a:t>
            </a:fld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Confidentiality class    Relation    Identifier    Version    Status</a:t>
            </a:r>
            <a:endParaRPr lang="sv-SE" dirty="0">
              <a:solidFill>
                <a:prstClr val="white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2D7E8A-A0E3-4239-9A38-4F8DCAE2A924}" type="slidenum">
              <a:rPr lang="sv-SE" smtClean="0">
                <a:solidFill>
                  <a:prstClr val="white"/>
                </a:solidFill>
              </a:rPr>
              <a:pPr/>
              <a:t>‹#›</a:t>
            </a:fld>
            <a:endParaRPr lang="sv-S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30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ebbl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38164" y="538165"/>
            <a:ext cx="5467350" cy="2527299"/>
          </a:xfrm>
        </p:spPr>
        <p:txBody>
          <a:bodyPr tIns="36000" rIns="180000" anchor="t"/>
          <a:lstStyle>
            <a:lvl1pPr algn="l">
              <a:lnSpc>
                <a:spcPct val="8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1614">
            <a:off x="8531433" y="3789285"/>
            <a:ext cx="7321134" cy="7321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2673">
            <a:off x="307277" y="4191134"/>
            <a:ext cx="4506321" cy="45063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194">
            <a:off x="7336093" y="173052"/>
            <a:ext cx="3524537" cy="370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3394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pat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C -0.003 -3.33333E-6 -0.00586 0.00278 -0.00586 0.00834 C -0.00586 0.01297 -0.003 0.01736 3.95833E-6 0.01736 C 0.00325 0.01736 0.00586 0.01297 0.00586 0.00834 C 0.00586 0.00278 0.00325 -3.33333E-6 3.95833E-6 -3.33333E-6 Z " pathEditMode="relative" rAng="0" ptsTypes="AAAAA">
                                      <p:cBhvr>
                                        <p:cTn id="15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pat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C 0.00144 -4.81481E-6 0.00274 0.00186 0.00274 0.0044 C 0.00274 0.00672 0.00144 0.00903 -4.79167E-6 0.00903 C -0.00143 0.00903 -0.00247 0.00672 -0.00247 0.0044 C -0.00247 0.00186 -0.00143 -4.81481E-6 -4.79167E-6 -4.81481E-6 Z " pathEditMode="relative" rAng="0" ptsTypes="AAAAA">
                                      <p:cBhvr>
                                        <p:cTn id="19" dur="5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pat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-0.00299 -1.11111E-6 -0.00586 0.00116 -0.00586 0.00324 C -0.00586 0.00509 -0.00299 0.00671 0 0.00671 C 0.00326 0.00671 0.00586 0.00509 0.00586 0.00324 C 0.00586 0.00116 0.00326 -1.11111E-6 0 -1.11111E-6 Z " pathEditMode="relative" rAng="0" ptsTypes="AAAAA">
                                      <p:cBhvr>
                                        <p:cTn id="23" dur="6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5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ebbl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81614">
            <a:off x="10188278" y="3679731"/>
            <a:ext cx="2241515" cy="2354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27833">
            <a:off x="-1814253" y="3826083"/>
            <a:ext cx="7562573" cy="75625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194">
            <a:off x="6328551" y="2710017"/>
            <a:ext cx="3107867" cy="3107867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38164" y="538165"/>
            <a:ext cx="5467350" cy="2527299"/>
          </a:xfrm>
        </p:spPr>
        <p:txBody>
          <a:bodyPr tIns="36000" rIns="180000" anchor="t"/>
          <a:lstStyle>
            <a:lvl1pPr algn="l">
              <a:lnSpc>
                <a:spcPct val="80000"/>
              </a:lnSpc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75594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pat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C -0.003 7.40741E-7 -0.00586 0.00278 -0.00586 0.00833 C -0.00586 0.01296 -0.003 0.01736 1.875E-6 0.01736 C 0.00325 0.01736 0.00586 0.01296 0.00586 0.00833 C 0.00586 0.00278 0.00325 7.40741E-7 1.875E-6 7.40741E-7 Z " pathEditMode="relative" rAng="0" ptsTypes="AAAAA">
                                      <p:cBhvr>
                                        <p:cTn id="15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pat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C 0.00143 -4.07407E-6 0.00273 0.00186 0.00273 0.0044 C 0.00273 0.00672 0.00143 0.00903 2.91667E-6 0.00903 C -0.00144 0.00903 -0.00248 0.00672 -0.00248 0.0044 C -0.00248 0.00186 -0.00144 -4.07407E-6 2.91667E-6 -4.07407E-6 Z " pathEditMode="relative" rAng="0" ptsTypes="AAAAA">
                                      <p:cBhvr>
                                        <p:cTn id="19" dur="5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pat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C -0.003 -2.96296E-6 -0.00586 0.00116 -0.00586 0.00324 C -0.00586 0.0051 -0.003 0.00695 3.95833E-6 0.00695 C 0.00325 0.00695 0.00586 0.0051 0.00586 0.00324 C 0.00586 0.00116 0.00325 -2.96296E-6 3.95833E-6 -2.96296E-6 Z " pathEditMode="relative" rAng="0" ptsTypes="AAAAA">
                                      <p:cBhvr>
                                        <p:cTn id="23" dur="6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5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ebbl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41105">
            <a:off x="950348" y="-5563760"/>
            <a:ext cx="8785003" cy="87850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2673">
            <a:off x="3326233" y="4744243"/>
            <a:ext cx="3440849" cy="34408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9538">
            <a:off x="8024257" y="2653387"/>
            <a:ext cx="6328539" cy="66486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38164" y="538165"/>
            <a:ext cx="5467350" cy="2527299"/>
          </a:xfrm>
        </p:spPr>
        <p:txBody>
          <a:bodyPr tIns="36000" rIns="180000" anchor="t"/>
          <a:lstStyle>
            <a:lvl1pPr algn="l">
              <a:lnSpc>
                <a:spcPct val="80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7390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pat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59259E-6 C -0.00299 -2.59259E-6 -0.00586 0.00278 -0.00586 0.00834 C -0.00586 0.01297 -0.00299 0.01736 -2.29167E-6 0.01736 C 0.00326 0.01736 0.00586 0.01297 0.00586 0.00834 C 0.00586 0.00278 0.00326 -2.59259E-6 -2.29167E-6 -2.59259E-6 Z " pathEditMode="relative" rAng="0" ptsTypes="AAAAA">
                                      <p:cBhvr>
                                        <p:cTn id="15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1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pat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C 0.00143 -4.81481E-6 0.00273 0.00186 0.00273 0.0044 C 0.00273 0.00672 0.00143 0.00903 1.66667E-6 0.00903 C -0.00143 0.00903 -0.00248 0.00672 -0.00248 0.0044 C -0.00248 0.00186 -0.00143 -4.81481E-6 1.66667E-6 -4.81481E-6 Z " pathEditMode="relative" rAng="0" ptsTypes="AAAAA">
                                      <p:cBhvr>
                                        <p:cTn id="19" dur="5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44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pat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33333E-6 C -0.00299 3.33333E-6 -0.00586 0.00115 -0.00586 0.00324 C -0.00586 0.00509 -0.00299 0.00671 -1.45833E-6 0.00671 C 0.00326 0.00671 0.00586 0.00509 0.00586 0.00324 C 0.00586 0.00115 0.00326 3.33333E-6 -1.45833E-6 3.33333E-6 Z " pathEditMode="relative" rAng="0" ptsTypes="AAAAA">
                                      <p:cBhvr>
                                        <p:cTn id="23" dur="6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4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00000">
                                      <p:cBhvr>
                                        <p:cTn id="25" dur="6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Rippl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 userDrawn="1"/>
        </p:nvGrpSpPr>
        <p:grpSpPr bwMode="invGray">
          <a:xfrm>
            <a:off x="-1057" y="1"/>
            <a:ext cx="12193057" cy="6858000"/>
            <a:chOff x="-1057" y="1"/>
            <a:chExt cx="12193057" cy="6858000"/>
          </a:xfrm>
        </p:grpSpPr>
        <p:sp>
          <p:nvSpPr>
            <p:cNvPr id="97" name="Freeform 96"/>
            <p:cNvSpPr>
              <a:spLocks/>
            </p:cNvSpPr>
            <p:nvPr userDrawn="1"/>
          </p:nvSpPr>
          <p:spPr bwMode="invGray">
            <a:xfrm>
              <a:off x="-1057" y="1"/>
              <a:ext cx="8691601" cy="3871890"/>
            </a:xfrm>
            <a:custGeom>
              <a:avLst/>
              <a:gdLst>
                <a:gd name="connsiteX0" fmla="*/ 4206316 w 8691601"/>
                <a:gd name="connsiteY0" fmla="*/ 0 h 3871890"/>
                <a:gd name="connsiteX1" fmla="*/ 5697461 w 8691601"/>
                <a:gd name="connsiteY1" fmla="*/ 0 h 3871890"/>
                <a:gd name="connsiteX2" fmla="*/ 5876669 w 8691601"/>
                <a:gd name="connsiteY2" fmla="*/ 0 h 3871890"/>
                <a:gd name="connsiteX3" fmla="*/ 5814491 w 8691601"/>
                <a:gd name="connsiteY3" fmla="*/ 33052 h 3871890"/>
                <a:gd name="connsiteX4" fmla="*/ 5876679 w 8691601"/>
                <a:gd name="connsiteY4" fmla="*/ 0 h 3871890"/>
                <a:gd name="connsiteX5" fmla="*/ 8527609 w 8691601"/>
                <a:gd name="connsiteY5" fmla="*/ 0 h 3871890"/>
                <a:gd name="connsiteX6" fmla="*/ 8691601 w 8691601"/>
                <a:gd name="connsiteY6" fmla="*/ 0 h 3871890"/>
                <a:gd name="connsiteX7" fmla="*/ 5144630 w 8691601"/>
                <a:gd name="connsiteY7" fmla="*/ 2017103 h 3871890"/>
                <a:gd name="connsiteX8" fmla="*/ 0 w 8691601"/>
                <a:gd name="connsiteY8" fmla="*/ 3871890 h 3871890"/>
                <a:gd name="connsiteX9" fmla="*/ 0 w 8691601"/>
                <a:gd name="connsiteY9" fmla="*/ 3778897 h 3871890"/>
                <a:gd name="connsiteX10" fmla="*/ 0 w 8691601"/>
                <a:gd name="connsiteY10" fmla="*/ 2506118 h 3871890"/>
                <a:gd name="connsiteX11" fmla="*/ 0 w 8691601"/>
                <a:gd name="connsiteY11" fmla="*/ 2379288 h 3871890"/>
                <a:gd name="connsiteX12" fmla="*/ 0 w 8691601"/>
                <a:gd name="connsiteY12" fmla="*/ 2378930 h 3871890"/>
                <a:gd name="connsiteX13" fmla="*/ 0 w 8691601"/>
                <a:gd name="connsiteY13" fmla="*/ 2377888 h 3871890"/>
                <a:gd name="connsiteX14" fmla="*/ 0 w 8691601"/>
                <a:gd name="connsiteY14" fmla="*/ 2289663 h 3871890"/>
                <a:gd name="connsiteX15" fmla="*/ 0 w 8691601"/>
                <a:gd name="connsiteY15" fmla="*/ 1582810 h 3871890"/>
                <a:gd name="connsiteX16" fmla="*/ 3846209 w 8691601"/>
                <a:gd name="connsiteY16" fmla="*/ 174177 h 3871890"/>
                <a:gd name="connsiteX17" fmla="*/ 4206316 w 8691601"/>
                <a:gd name="connsiteY17" fmla="*/ 0 h 3871890"/>
                <a:gd name="connsiteX18" fmla="*/ 0 w 8691601"/>
                <a:gd name="connsiteY18" fmla="*/ 0 h 3871890"/>
                <a:gd name="connsiteX19" fmla="*/ 4008300 w 8691601"/>
                <a:gd name="connsiteY19" fmla="*/ 0 h 3871890"/>
                <a:gd name="connsiteX20" fmla="*/ 4206095 w 8691601"/>
                <a:gd name="connsiteY20" fmla="*/ 0 h 3871890"/>
                <a:gd name="connsiteX21" fmla="*/ 3846008 w 8691601"/>
                <a:gd name="connsiteY21" fmla="*/ 174167 h 3871890"/>
                <a:gd name="connsiteX22" fmla="*/ 0 w 8691601"/>
                <a:gd name="connsiteY22" fmla="*/ 1582720 h 3871890"/>
                <a:gd name="connsiteX23" fmla="*/ 0 w 8691601"/>
                <a:gd name="connsiteY23" fmla="*/ 1494791 h 3871890"/>
                <a:gd name="connsiteX24" fmla="*/ 0 w 8691601"/>
                <a:gd name="connsiteY24" fmla="*/ 0 h 3871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691601" h="3871890">
                  <a:moveTo>
                    <a:pt x="4206316" y="0"/>
                  </a:moveTo>
                  <a:cubicBezTo>
                    <a:pt x="4206316" y="0"/>
                    <a:pt x="4206316" y="0"/>
                    <a:pt x="5697461" y="0"/>
                  </a:cubicBezTo>
                  <a:lnTo>
                    <a:pt x="5876669" y="0"/>
                  </a:lnTo>
                  <a:lnTo>
                    <a:pt x="5814491" y="33052"/>
                  </a:lnTo>
                  <a:lnTo>
                    <a:pt x="5876679" y="0"/>
                  </a:lnTo>
                  <a:cubicBezTo>
                    <a:pt x="5876679" y="0"/>
                    <a:pt x="5876679" y="0"/>
                    <a:pt x="8527609" y="0"/>
                  </a:cubicBezTo>
                  <a:lnTo>
                    <a:pt x="8691601" y="0"/>
                  </a:lnTo>
                  <a:cubicBezTo>
                    <a:pt x="7673834" y="705056"/>
                    <a:pt x="6463332" y="1399967"/>
                    <a:pt x="5144630" y="2017103"/>
                  </a:cubicBezTo>
                  <a:cubicBezTo>
                    <a:pt x="3220677" y="2919980"/>
                    <a:pt x="1460717" y="3550642"/>
                    <a:pt x="0" y="3871890"/>
                  </a:cubicBezTo>
                  <a:cubicBezTo>
                    <a:pt x="0" y="3871890"/>
                    <a:pt x="0" y="3871890"/>
                    <a:pt x="0" y="3778897"/>
                  </a:cubicBezTo>
                  <a:cubicBezTo>
                    <a:pt x="0" y="3778897"/>
                    <a:pt x="0" y="3778897"/>
                    <a:pt x="0" y="2506118"/>
                  </a:cubicBezTo>
                  <a:lnTo>
                    <a:pt x="0" y="2379288"/>
                  </a:lnTo>
                  <a:lnTo>
                    <a:pt x="0" y="2378930"/>
                  </a:lnTo>
                  <a:lnTo>
                    <a:pt x="0" y="2377888"/>
                  </a:lnTo>
                  <a:cubicBezTo>
                    <a:pt x="0" y="2373687"/>
                    <a:pt x="0" y="2356882"/>
                    <a:pt x="0" y="2289663"/>
                  </a:cubicBezTo>
                  <a:cubicBezTo>
                    <a:pt x="0" y="2289663"/>
                    <a:pt x="0" y="2289663"/>
                    <a:pt x="0" y="1582810"/>
                  </a:cubicBezTo>
                  <a:cubicBezTo>
                    <a:pt x="1107370" y="1325772"/>
                    <a:pt x="2434524" y="842136"/>
                    <a:pt x="3846209" y="174177"/>
                  </a:cubicBezTo>
                  <a:cubicBezTo>
                    <a:pt x="3967935" y="116682"/>
                    <a:pt x="4087971" y="59186"/>
                    <a:pt x="4206316" y="0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008300" y="0"/>
                  </a:cubicBezTo>
                  <a:lnTo>
                    <a:pt x="4206095" y="0"/>
                  </a:lnTo>
                  <a:cubicBezTo>
                    <a:pt x="4087756" y="59183"/>
                    <a:pt x="3967727" y="116675"/>
                    <a:pt x="3846008" y="174167"/>
                  </a:cubicBezTo>
                  <a:cubicBezTo>
                    <a:pt x="2434396" y="842088"/>
                    <a:pt x="1107312" y="1325697"/>
                    <a:pt x="0" y="1582720"/>
                  </a:cubicBezTo>
                  <a:cubicBezTo>
                    <a:pt x="0" y="1582720"/>
                    <a:pt x="0" y="1582720"/>
                    <a:pt x="0" y="1494791"/>
                  </a:cubicBezTo>
                  <a:cubicBezTo>
                    <a:pt x="0" y="1494791"/>
                    <a:pt x="0" y="1494791"/>
                    <a:pt x="0" y="0"/>
                  </a:cubicBezTo>
                  <a:close/>
                </a:path>
              </a:pathLst>
            </a:custGeom>
            <a:solidFill>
              <a:srgbClr val="FF32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defTabSz="914378"/>
              <a:endParaRPr lang="en-US" sz="180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grpSp>
          <p:nvGrpSpPr>
            <p:cNvPr id="30" name="Group 29"/>
            <p:cNvGrpSpPr/>
            <p:nvPr userDrawn="1"/>
          </p:nvGrpSpPr>
          <p:grpSpPr bwMode="invGray">
            <a:xfrm>
              <a:off x="-1057" y="1"/>
              <a:ext cx="12193057" cy="6858000"/>
              <a:chOff x="19354800" y="-13931900"/>
              <a:chExt cx="42743438" cy="24041101"/>
            </a:xfrm>
          </p:grpSpPr>
          <p:sp>
            <p:nvSpPr>
              <p:cNvPr id="31" name="Freeform 31"/>
              <p:cNvSpPr>
                <a:spLocks/>
              </p:cNvSpPr>
              <p:nvPr userDrawn="1"/>
            </p:nvSpPr>
            <p:spPr bwMode="invGray">
              <a:xfrm>
                <a:off x="53789263" y="3417888"/>
                <a:ext cx="8308975" cy="6691313"/>
              </a:xfrm>
              <a:custGeom>
                <a:avLst/>
                <a:gdLst>
                  <a:gd name="T0" fmla="*/ 0 w 1402"/>
                  <a:gd name="T1" fmla="*/ 1129 h 1129"/>
                  <a:gd name="T2" fmla="*/ 1402 w 1402"/>
                  <a:gd name="T3" fmla="*/ 1129 h 1129"/>
                  <a:gd name="T4" fmla="*/ 1402 w 1402"/>
                  <a:gd name="T5" fmla="*/ 0 h 1129"/>
                  <a:gd name="T6" fmla="*/ 0 w 1402"/>
                  <a:gd name="T7" fmla="*/ 1129 h 1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2" h="1129">
                    <a:moveTo>
                      <a:pt x="0" y="1129"/>
                    </a:moveTo>
                    <a:cubicBezTo>
                      <a:pt x="1402" y="1129"/>
                      <a:pt x="1402" y="1129"/>
                      <a:pt x="1402" y="1129"/>
                    </a:cubicBezTo>
                    <a:cubicBezTo>
                      <a:pt x="1402" y="0"/>
                      <a:pt x="1402" y="0"/>
                      <a:pt x="1402" y="0"/>
                    </a:cubicBezTo>
                    <a:cubicBezTo>
                      <a:pt x="1011" y="387"/>
                      <a:pt x="540" y="767"/>
                      <a:pt x="0" y="1129"/>
                    </a:cubicBezTo>
                    <a:close/>
                  </a:path>
                </a:pathLst>
              </a:custGeom>
              <a:solidFill>
                <a:srgbClr val="CEFF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/>
                <a:endParaRPr lang="en-US" sz="1800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2" name="Freeform 32"/>
              <p:cNvSpPr>
                <a:spLocks/>
              </p:cNvSpPr>
              <p:nvPr userDrawn="1"/>
            </p:nvSpPr>
            <p:spPr bwMode="invGray">
              <a:xfrm>
                <a:off x="37982525" y="-5076825"/>
                <a:ext cx="24115713" cy="15186025"/>
              </a:xfrm>
              <a:custGeom>
                <a:avLst/>
                <a:gdLst>
                  <a:gd name="T0" fmla="*/ 1741 w 4069"/>
                  <a:gd name="T1" fmla="*/ 1684 h 2562"/>
                  <a:gd name="T2" fmla="*/ 0 w 4069"/>
                  <a:gd name="T3" fmla="*/ 2562 h 2562"/>
                  <a:gd name="T4" fmla="*/ 2573 w 4069"/>
                  <a:gd name="T5" fmla="*/ 2562 h 2562"/>
                  <a:gd name="T6" fmla="*/ 2667 w 4069"/>
                  <a:gd name="T7" fmla="*/ 2562 h 2562"/>
                  <a:gd name="T8" fmla="*/ 4069 w 4069"/>
                  <a:gd name="T9" fmla="*/ 1433 h 2562"/>
                  <a:gd name="T10" fmla="*/ 4069 w 4069"/>
                  <a:gd name="T11" fmla="*/ 1362 h 2562"/>
                  <a:gd name="T12" fmla="*/ 4069 w 4069"/>
                  <a:gd name="T13" fmla="*/ 0 h 2562"/>
                  <a:gd name="T14" fmla="*/ 1741 w 4069"/>
                  <a:gd name="T15" fmla="*/ 1684 h 2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69" h="2562">
                    <a:moveTo>
                      <a:pt x="1741" y="1684"/>
                    </a:moveTo>
                    <a:cubicBezTo>
                      <a:pt x="1151" y="2023"/>
                      <a:pt x="566" y="2317"/>
                      <a:pt x="0" y="2562"/>
                    </a:cubicBezTo>
                    <a:cubicBezTo>
                      <a:pt x="2573" y="2562"/>
                      <a:pt x="2573" y="2562"/>
                      <a:pt x="2573" y="2562"/>
                    </a:cubicBezTo>
                    <a:cubicBezTo>
                      <a:pt x="2667" y="2562"/>
                      <a:pt x="2667" y="2562"/>
                      <a:pt x="2667" y="2562"/>
                    </a:cubicBezTo>
                    <a:cubicBezTo>
                      <a:pt x="3207" y="2200"/>
                      <a:pt x="3678" y="1820"/>
                      <a:pt x="4069" y="1433"/>
                    </a:cubicBezTo>
                    <a:cubicBezTo>
                      <a:pt x="4069" y="1362"/>
                      <a:pt x="4069" y="1362"/>
                      <a:pt x="4069" y="1362"/>
                    </a:cubicBezTo>
                    <a:cubicBezTo>
                      <a:pt x="4069" y="0"/>
                      <a:pt x="4069" y="0"/>
                      <a:pt x="4069" y="0"/>
                    </a:cubicBezTo>
                    <a:cubicBezTo>
                      <a:pt x="3487" y="562"/>
                      <a:pt x="2705" y="1130"/>
                      <a:pt x="1741" y="1684"/>
                    </a:cubicBezTo>
                    <a:close/>
                  </a:path>
                </a:pathLst>
              </a:custGeom>
              <a:solidFill>
                <a:srgbClr val="990A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/>
                <a:endParaRPr lang="en-US" sz="1800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3" name="Freeform 33"/>
              <p:cNvSpPr>
                <a:spLocks/>
              </p:cNvSpPr>
              <p:nvPr userDrawn="1"/>
            </p:nvSpPr>
            <p:spPr bwMode="invGray">
              <a:xfrm>
                <a:off x="31610300" y="-7500938"/>
                <a:ext cx="30487938" cy="17610138"/>
              </a:xfrm>
              <a:custGeom>
                <a:avLst/>
                <a:gdLst>
                  <a:gd name="T0" fmla="*/ 2574 w 5144"/>
                  <a:gd name="T1" fmla="*/ 1825 h 2971"/>
                  <a:gd name="T2" fmla="*/ 0 w 5144"/>
                  <a:gd name="T3" fmla="*/ 2971 h 2971"/>
                  <a:gd name="T4" fmla="*/ 945 w 5144"/>
                  <a:gd name="T5" fmla="*/ 2971 h 2971"/>
                  <a:gd name="T6" fmla="*/ 1075 w 5144"/>
                  <a:gd name="T7" fmla="*/ 2971 h 2971"/>
                  <a:gd name="T8" fmla="*/ 2816 w 5144"/>
                  <a:gd name="T9" fmla="*/ 2093 h 2971"/>
                  <a:gd name="T10" fmla="*/ 5144 w 5144"/>
                  <a:gd name="T11" fmla="*/ 409 h 2971"/>
                  <a:gd name="T12" fmla="*/ 5144 w 5144"/>
                  <a:gd name="T13" fmla="*/ 340 h 2971"/>
                  <a:gd name="T14" fmla="*/ 5144 w 5144"/>
                  <a:gd name="T15" fmla="*/ 0 h 2971"/>
                  <a:gd name="T16" fmla="*/ 2574 w 5144"/>
                  <a:gd name="T17" fmla="*/ 1825 h 2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44" h="2971">
                    <a:moveTo>
                      <a:pt x="2574" y="1825"/>
                    </a:moveTo>
                    <a:cubicBezTo>
                      <a:pt x="1667" y="2308"/>
                      <a:pt x="799" y="2694"/>
                      <a:pt x="0" y="2971"/>
                    </a:cubicBezTo>
                    <a:cubicBezTo>
                      <a:pt x="945" y="2971"/>
                      <a:pt x="945" y="2971"/>
                      <a:pt x="945" y="2971"/>
                    </a:cubicBezTo>
                    <a:cubicBezTo>
                      <a:pt x="1075" y="2971"/>
                      <a:pt x="1075" y="2971"/>
                      <a:pt x="1075" y="2971"/>
                    </a:cubicBezTo>
                    <a:cubicBezTo>
                      <a:pt x="1641" y="2726"/>
                      <a:pt x="2226" y="2432"/>
                      <a:pt x="2816" y="2093"/>
                    </a:cubicBezTo>
                    <a:cubicBezTo>
                      <a:pt x="3780" y="1539"/>
                      <a:pt x="4562" y="971"/>
                      <a:pt x="5144" y="409"/>
                    </a:cubicBezTo>
                    <a:cubicBezTo>
                      <a:pt x="5144" y="340"/>
                      <a:pt x="5144" y="340"/>
                      <a:pt x="5144" y="340"/>
                    </a:cubicBezTo>
                    <a:cubicBezTo>
                      <a:pt x="5144" y="0"/>
                      <a:pt x="5144" y="0"/>
                      <a:pt x="5144" y="0"/>
                    </a:cubicBezTo>
                    <a:cubicBezTo>
                      <a:pt x="4517" y="627"/>
                      <a:pt x="3642" y="1256"/>
                      <a:pt x="2574" y="1825"/>
                    </a:cubicBezTo>
                    <a:close/>
                  </a:path>
                </a:pathLst>
              </a:custGeom>
              <a:solidFill>
                <a:srgbClr val="99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/>
                <a:endParaRPr lang="en-US" sz="1800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4" name="Freeform 34"/>
              <p:cNvSpPr>
                <a:spLocks/>
              </p:cNvSpPr>
              <p:nvPr userDrawn="1"/>
            </p:nvSpPr>
            <p:spPr bwMode="invGray">
              <a:xfrm>
                <a:off x="19354800" y="-13931900"/>
                <a:ext cx="42743438" cy="24041101"/>
              </a:xfrm>
              <a:custGeom>
                <a:avLst/>
                <a:gdLst>
                  <a:gd name="T0" fmla="*/ 5141 w 7212"/>
                  <a:gd name="T1" fmla="*/ 0 h 4056"/>
                  <a:gd name="T2" fmla="*/ 3043 w 7212"/>
                  <a:gd name="T3" fmla="*/ 1193 h 4056"/>
                  <a:gd name="T4" fmla="*/ 0 w 7212"/>
                  <a:gd name="T5" fmla="*/ 2290 h 4056"/>
                  <a:gd name="T6" fmla="*/ 0 w 7212"/>
                  <a:gd name="T7" fmla="*/ 4056 h 4056"/>
                  <a:gd name="T8" fmla="*/ 1910 w 7212"/>
                  <a:gd name="T9" fmla="*/ 4056 h 4056"/>
                  <a:gd name="T10" fmla="*/ 2068 w 7212"/>
                  <a:gd name="T11" fmla="*/ 4056 h 4056"/>
                  <a:gd name="T12" fmla="*/ 4642 w 7212"/>
                  <a:gd name="T13" fmla="*/ 2910 h 4056"/>
                  <a:gd name="T14" fmla="*/ 7212 w 7212"/>
                  <a:gd name="T15" fmla="*/ 1085 h 4056"/>
                  <a:gd name="T16" fmla="*/ 7212 w 7212"/>
                  <a:gd name="T17" fmla="*/ 1015 h 4056"/>
                  <a:gd name="T18" fmla="*/ 7212 w 7212"/>
                  <a:gd name="T19" fmla="*/ 0 h 4056"/>
                  <a:gd name="T20" fmla="*/ 5141 w 7212"/>
                  <a:gd name="T21" fmla="*/ 0 h 4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12" h="4056">
                    <a:moveTo>
                      <a:pt x="5141" y="0"/>
                    </a:moveTo>
                    <a:cubicBezTo>
                      <a:pt x="4539" y="417"/>
                      <a:pt x="3823" y="828"/>
                      <a:pt x="3043" y="1193"/>
                    </a:cubicBezTo>
                    <a:cubicBezTo>
                      <a:pt x="1905" y="1727"/>
                      <a:pt x="864" y="2100"/>
                      <a:pt x="0" y="2290"/>
                    </a:cubicBezTo>
                    <a:cubicBezTo>
                      <a:pt x="0" y="4056"/>
                      <a:pt x="0" y="4056"/>
                      <a:pt x="0" y="4056"/>
                    </a:cubicBezTo>
                    <a:cubicBezTo>
                      <a:pt x="1910" y="4056"/>
                      <a:pt x="1910" y="4056"/>
                      <a:pt x="1910" y="4056"/>
                    </a:cubicBezTo>
                    <a:cubicBezTo>
                      <a:pt x="2068" y="4056"/>
                      <a:pt x="2068" y="4056"/>
                      <a:pt x="2068" y="4056"/>
                    </a:cubicBezTo>
                    <a:cubicBezTo>
                      <a:pt x="2867" y="3779"/>
                      <a:pt x="3735" y="3393"/>
                      <a:pt x="4642" y="2910"/>
                    </a:cubicBezTo>
                    <a:cubicBezTo>
                      <a:pt x="5710" y="2341"/>
                      <a:pt x="6585" y="1712"/>
                      <a:pt x="7212" y="1085"/>
                    </a:cubicBezTo>
                    <a:cubicBezTo>
                      <a:pt x="7212" y="1015"/>
                      <a:pt x="7212" y="1015"/>
                      <a:pt x="7212" y="1015"/>
                    </a:cubicBezTo>
                    <a:cubicBezTo>
                      <a:pt x="7212" y="0"/>
                      <a:pt x="7212" y="0"/>
                      <a:pt x="7212" y="0"/>
                    </a:cubicBezTo>
                    <a:lnTo>
                      <a:pt x="5141" y="0"/>
                    </a:lnTo>
                    <a:close/>
                  </a:path>
                </a:pathLst>
              </a:custGeom>
              <a:solidFill>
                <a:srgbClr val="990A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/>
                <a:endParaRPr lang="en-US" sz="1800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6" name="Freeform 36"/>
              <p:cNvSpPr>
                <a:spLocks/>
              </p:cNvSpPr>
              <p:nvPr userDrawn="1"/>
            </p:nvSpPr>
            <p:spPr bwMode="invGray">
              <a:xfrm>
                <a:off x="19354800" y="-13931900"/>
                <a:ext cx="20600988" cy="8340725"/>
              </a:xfrm>
              <a:custGeom>
                <a:avLst/>
                <a:gdLst>
                  <a:gd name="T0" fmla="*/ 3370 w 3476"/>
                  <a:gd name="T1" fmla="*/ 0 h 1407"/>
                  <a:gd name="T2" fmla="*/ 2488 w 3476"/>
                  <a:gd name="T3" fmla="*/ 0 h 1407"/>
                  <a:gd name="T4" fmla="*/ 2275 w 3476"/>
                  <a:gd name="T5" fmla="*/ 103 h 1407"/>
                  <a:gd name="T6" fmla="*/ 0 w 3476"/>
                  <a:gd name="T7" fmla="*/ 936 h 1407"/>
                  <a:gd name="T8" fmla="*/ 0 w 3476"/>
                  <a:gd name="T9" fmla="*/ 1354 h 1407"/>
                  <a:gd name="T10" fmla="*/ 0 w 3476"/>
                  <a:gd name="T11" fmla="*/ 1407 h 1407"/>
                  <a:gd name="T12" fmla="*/ 2593 w 3476"/>
                  <a:gd name="T13" fmla="*/ 451 h 1407"/>
                  <a:gd name="T14" fmla="*/ 3476 w 3476"/>
                  <a:gd name="T15" fmla="*/ 0 h 1407"/>
                  <a:gd name="T16" fmla="*/ 3370 w 3476"/>
                  <a:gd name="T17" fmla="*/ 0 h 1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76" h="1407">
                    <a:moveTo>
                      <a:pt x="3370" y="0"/>
                    </a:moveTo>
                    <a:cubicBezTo>
                      <a:pt x="2488" y="0"/>
                      <a:pt x="2488" y="0"/>
                      <a:pt x="2488" y="0"/>
                    </a:cubicBezTo>
                    <a:cubicBezTo>
                      <a:pt x="2418" y="35"/>
                      <a:pt x="2347" y="69"/>
                      <a:pt x="2275" y="103"/>
                    </a:cubicBezTo>
                    <a:cubicBezTo>
                      <a:pt x="1440" y="498"/>
                      <a:pt x="655" y="784"/>
                      <a:pt x="0" y="936"/>
                    </a:cubicBezTo>
                    <a:cubicBezTo>
                      <a:pt x="0" y="1354"/>
                      <a:pt x="0" y="1354"/>
                      <a:pt x="0" y="1354"/>
                    </a:cubicBezTo>
                    <a:cubicBezTo>
                      <a:pt x="0" y="1407"/>
                      <a:pt x="0" y="1407"/>
                      <a:pt x="0" y="1407"/>
                    </a:cubicBezTo>
                    <a:cubicBezTo>
                      <a:pt x="732" y="1235"/>
                      <a:pt x="1618" y="910"/>
                      <a:pt x="2593" y="451"/>
                    </a:cubicBezTo>
                    <a:cubicBezTo>
                      <a:pt x="2900" y="306"/>
                      <a:pt x="3196" y="155"/>
                      <a:pt x="3476" y="0"/>
                    </a:cubicBezTo>
                    <a:lnTo>
                      <a:pt x="3370" y="0"/>
                    </a:lnTo>
                    <a:close/>
                  </a:path>
                </a:pathLst>
              </a:custGeom>
              <a:solidFill>
                <a:srgbClr val="E123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/>
                <a:endParaRPr lang="en-US" sz="1800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" name="Freeform 37"/>
              <p:cNvSpPr>
                <a:spLocks/>
              </p:cNvSpPr>
              <p:nvPr userDrawn="1"/>
            </p:nvSpPr>
            <p:spPr bwMode="invGray">
              <a:xfrm>
                <a:off x="19354800" y="-13931900"/>
                <a:ext cx="14744700" cy="5548313"/>
              </a:xfrm>
              <a:custGeom>
                <a:avLst/>
                <a:gdLst>
                  <a:gd name="T0" fmla="*/ 2371 w 2488"/>
                  <a:gd name="T1" fmla="*/ 0 h 936"/>
                  <a:gd name="T2" fmla="*/ 0 w 2488"/>
                  <a:gd name="T3" fmla="*/ 0 h 936"/>
                  <a:gd name="T4" fmla="*/ 0 w 2488"/>
                  <a:gd name="T5" fmla="*/ 884 h 936"/>
                  <a:gd name="T6" fmla="*/ 0 w 2488"/>
                  <a:gd name="T7" fmla="*/ 936 h 936"/>
                  <a:gd name="T8" fmla="*/ 2275 w 2488"/>
                  <a:gd name="T9" fmla="*/ 103 h 936"/>
                  <a:gd name="T10" fmla="*/ 2488 w 2488"/>
                  <a:gd name="T11" fmla="*/ 0 h 936"/>
                  <a:gd name="T12" fmla="*/ 2371 w 2488"/>
                  <a:gd name="T13" fmla="*/ 0 h 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88" h="936">
                    <a:moveTo>
                      <a:pt x="23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84"/>
                      <a:pt x="0" y="884"/>
                      <a:pt x="0" y="884"/>
                    </a:cubicBezTo>
                    <a:cubicBezTo>
                      <a:pt x="0" y="936"/>
                      <a:pt x="0" y="936"/>
                      <a:pt x="0" y="936"/>
                    </a:cubicBezTo>
                    <a:cubicBezTo>
                      <a:pt x="655" y="784"/>
                      <a:pt x="1440" y="498"/>
                      <a:pt x="2275" y="103"/>
                    </a:cubicBezTo>
                    <a:cubicBezTo>
                      <a:pt x="2347" y="69"/>
                      <a:pt x="2418" y="35"/>
                      <a:pt x="2488" y="0"/>
                    </a:cubicBezTo>
                    <a:lnTo>
                      <a:pt x="2371" y="0"/>
                    </a:lnTo>
                    <a:close/>
                  </a:path>
                </a:pathLst>
              </a:custGeom>
              <a:solidFill>
                <a:srgbClr val="FF326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378"/>
                <a:endParaRPr lang="en-US" sz="1800">
                  <a:solidFill>
                    <a:prstClr val="black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5" name="Freeform 15"/>
          <p:cNvSpPr>
            <a:spLocks/>
          </p:cNvSpPr>
          <p:nvPr userDrawn="1"/>
        </p:nvSpPr>
        <p:spPr bwMode="auto">
          <a:xfrm>
            <a:off x="-9655411" y="-17781159"/>
            <a:ext cx="20091871" cy="17974092"/>
          </a:xfrm>
          <a:custGeom>
            <a:avLst/>
            <a:gdLst>
              <a:gd name="T0" fmla="*/ 3706 w 4211"/>
              <a:gd name="T1" fmla="*/ 473 h 3767"/>
              <a:gd name="T2" fmla="*/ 3705 w 4211"/>
              <a:gd name="T3" fmla="*/ 471 h 3767"/>
              <a:gd name="T4" fmla="*/ 3697 w 4211"/>
              <a:gd name="T5" fmla="*/ 457 h 3767"/>
              <a:gd name="T6" fmla="*/ 3635 w 4211"/>
              <a:gd name="T7" fmla="*/ 363 h 3767"/>
              <a:gd name="T8" fmla="*/ 3572 w 4211"/>
              <a:gd name="T9" fmla="*/ 292 h 3767"/>
              <a:gd name="T10" fmla="*/ 3481 w 4211"/>
              <a:gd name="T11" fmla="*/ 212 h 3767"/>
              <a:gd name="T12" fmla="*/ 3401 w 4211"/>
              <a:gd name="T13" fmla="*/ 160 h 3767"/>
              <a:gd name="T14" fmla="*/ 3227 w 4211"/>
              <a:gd name="T15" fmla="*/ 81 h 3767"/>
              <a:gd name="T16" fmla="*/ 3027 w 4211"/>
              <a:gd name="T17" fmla="*/ 27 h 3767"/>
              <a:gd name="T18" fmla="*/ 2749 w 4211"/>
              <a:gd name="T19" fmla="*/ 1 h 3767"/>
              <a:gd name="T20" fmla="*/ 2382 w 4211"/>
              <a:gd name="T21" fmla="*/ 19 h 3767"/>
              <a:gd name="T22" fmla="*/ 2155 w 4211"/>
              <a:gd name="T23" fmla="*/ 52 h 3767"/>
              <a:gd name="T24" fmla="*/ 2121 w 4211"/>
              <a:gd name="T25" fmla="*/ 59 h 3767"/>
              <a:gd name="T26" fmla="*/ 1752 w 4211"/>
              <a:gd name="T27" fmla="*/ 149 h 3767"/>
              <a:gd name="T28" fmla="*/ 746 w 4211"/>
              <a:gd name="T29" fmla="*/ 633 h 3767"/>
              <a:gd name="T30" fmla="*/ 720 w 4211"/>
              <a:gd name="T31" fmla="*/ 652 h 3767"/>
              <a:gd name="T32" fmla="*/ 693 w 4211"/>
              <a:gd name="T33" fmla="*/ 672 h 3767"/>
              <a:gd name="T34" fmla="*/ 463 w 4211"/>
              <a:gd name="T35" fmla="*/ 869 h 3767"/>
              <a:gd name="T36" fmla="*/ 271 w 4211"/>
              <a:gd name="T37" fmla="*/ 1086 h 3767"/>
              <a:gd name="T38" fmla="*/ 179 w 4211"/>
              <a:gd name="T39" fmla="*/ 1222 h 3767"/>
              <a:gd name="T40" fmla="*/ 99 w 4211"/>
              <a:gd name="T41" fmla="*/ 1376 h 3767"/>
              <a:gd name="T42" fmla="*/ 40 w 4211"/>
              <a:gd name="T43" fmla="*/ 1540 h 3767"/>
              <a:gd name="T44" fmla="*/ 7 w 4211"/>
              <a:gd name="T45" fmla="*/ 1710 h 3767"/>
              <a:gd name="T46" fmla="*/ 0 w 4211"/>
              <a:gd name="T47" fmla="*/ 1823 h 3767"/>
              <a:gd name="T48" fmla="*/ 15 w 4211"/>
              <a:gd name="T49" fmla="*/ 1998 h 3767"/>
              <a:gd name="T50" fmla="*/ 33 w 4211"/>
              <a:gd name="T51" fmla="*/ 2090 h 3767"/>
              <a:gd name="T52" fmla="*/ 94 w 4211"/>
              <a:gd name="T53" fmla="*/ 2294 h 3767"/>
              <a:gd name="T54" fmla="*/ 112 w 4211"/>
              <a:gd name="T55" fmla="*/ 2344 h 3767"/>
              <a:gd name="T56" fmla="*/ 184 w 4211"/>
              <a:gd name="T57" fmla="*/ 2512 h 3767"/>
              <a:gd name="T58" fmla="*/ 223 w 4211"/>
              <a:gd name="T59" fmla="*/ 2591 h 3767"/>
              <a:gd name="T60" fmla="*/ 232 w 4211"/>
              <a:gd name="T61" fmla="*/ 2609 h 3767"/>
              <a:gd name="T62" fmla="*/ 301 w 4211"/>
              <a:gd name="T63" fmla="*/ 2734 h 3767"/>
              <a:gd name="T64" fmla="*/ 328 w 4211"/>
              <a:gd name="T65" fmla="*/ 2781 h 3767"/>
              <a:gd name="T66" fmla="*/ 407 w 4211"/>
              <a:gd name="T67" fmla="*/ 2906 h 3767"/>
              <a:gd name="T68" fmla="*/ 461 w 4211"/>
              <a:gd name="T69" fmla="*/ 2985 h 3767"/>
              <a:gd name="T70" fmla="*/ 564 w 4211"/>
              <a:gd name="T71" fmla="*/ 3125 h 3767"/>
              <a:gd name="T72" fmla="*/ 635 w 4211"/>
              <a:gd name="T73" fmla="*/ 3214 h 3767"/>
              <a:gd name="T74" fmla="*/ 691 w 4211"/>
              <a:gd name="T75" fmla="*/ 3280 h 3767"/>
              <a:gd name="T76" fmla="*/ 1140 w 4211"/>
              <a:gd name="T77" fmla="*/ 3700 h 3767"/>
              <a:gd name="T78" fmla="*/ 1468 w 4211"/>
              <a:gd name="T79" fmla="*/ 3767 h 3767"/>
              <a:gd name="T80" fmla="*/ 1713 w 4211"/>
              <a:gd name="T81" fmla="*/ 3752 h 3767"/>
              <a:gd name="T82" fmla="*/ 4059 w 4211"/>
              <a:gd name="T83" fmla="*/ 2262 h 37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211" h="3767">
                <a:moveTo>
                  <a:pt x="3734" y="530"/>
                </a:moveTo>
                <a:cubicBezTo>
                  <a:pt x="3726" y="510"/>
                  <a:pt x="3716" y="491"/>
                  <a:pt x="3706" y="473"/>
                </a:cubicBezTo>
                <a:cubicBezTo>
                  <a:pt x="3706" y="473"/>
                  <a:pt x="3706" y="473"/>
                  <a:pt x="3706" y="473"/>
                </a:cubicBezTo>
                <a:cubicBezTo>
                  <a:pt x="3706" y="472"/>
                  <a:pt x="3706" y="472"/>
                  <a:pt x="3705" y="471"/>
                </a:cubicBezTo>
                <a:cubicBezTo>
                  <a:pt x="3703" y="467"/>
                  <a:pt x="3700" y="462"/>
                  <a:pt x="3698" y="457"/>
                </a:cubicBezTo>
                <a:cubicBezTo>
                  <a:pt x="3697" y="457"/>
                  <a:pt x="3697" y="457"/>
                  <a:pt x="3697" y="457"/>
                </a:cubicBezTo>
                <a:cubicBezTo>
                  <a:pt x="3678" y="424"/>
                  <a:pt x="3658" y="392"/>
                  <a:pt x="3635" y="363"/>
                </a:cubicBezTo>
                <a:cubicBezTo>
                  <a:pt x="3635" y="363"/>
                  <a:pt x="3635" y="363"/>
                  <a:pt x="3635" y="363"/>
                </a:cubicBezTo>
                <a:cubicBezTo>
                  <a:pt x="3632" y="360"/>
                  <a:pt x="3630" y="357"/>
                  <a:pt x="3627" y="354"/>
                </a:cubicBezTo>
                <a:cubicBezTo>
                  <a:pt x="3610" y="332"/>
                  <a:pt x="3592" y="311"/>
                  <a:pt x="3572" y="292"/>
                </a:cubicBezTo>
                <a:cubicBezTo>
                  <a:pt x="3572" y="292"/>
                  <a:pt x="3572" y="292"/>
                  <a:pt x="3572" y="292"/>
                </a:cubicBezTo>
                <a:cubicBezTo>
                  <a:pt x="3543" y="263"/>
                  <a:pt x="3513" y="236"/>
                  <a:pt x="3481" y="212"/>
                </a:cubicBezTo>
                <a:cubicBezTo>
                  <a:pt x="3480" y="212"/>
                  <a:pt x="3480" y="212"/>
                  <a:pt x="3480" y="212"/>
                </a:cubicBezTo>
                <a:cubicBezTo>
                  <a:pt x="3455" y="194"/>
                  <a:pt x="3428" y="177"/>
                  <a:pt x="3401" y="160"/>
                </a:cubicBezTo>
                <a:cubicBezTo>
                  <a:pt x="3400" y="160"/>
                  <a:pt x="3400" y="160"/>
                  <a:pt x="3400" y="159"/>
                </a:cubicBezTo>
                <a:cubicBezTo>
                  <a:pt x="3346" y="128"/>
                  <a:pt x="3288" y="102"/>
                  <a:pt x="3227" y="81"/>
                </a:cubicBezTo>
                <a:cubicBezTo>
                  <a:pt x="3226" y="80"/>
                  <a:pt x="3224" y="79"/>
                  <a:pt x="3223" y="79"/>
                </a:cubicBezTo>
                <a:cubicBezTo>
                  <a:pt x="3161" y="57"/>
                  <a:pt x="3095" y="40"/>
                  <a:pt x="3027" y="27"/>
                </a:cubicBezTo>
                <a:cubicBezTo>
                  <a:pt x="3027" y="27"/>
                  <a:pt x="3026" y="27"/>
                  <a:pt x="3026" y="28"/>
                </a:cubicBezTo>
                <a:cubicBezTo>
                  <a:pt x="2936" y="11"/>
                  <a:pt x="2844" y="3"/>
                  <a:pt x="2749" y="1"/>
                </a:cubicBezTo>
                <a:cubicBezTo>
                  <a:pt x="2737" y="0"/>
                  <a:pt x="2725" y="0"/>
                  <a:pt x="2713" y="0"/>
                </a:cubicBezTo>
                <a:cubicBezTo>
                  <a:pt x="2604" y="0"/>
                  <a:pt x="2494" y="7"/>
                  <a:pt x="2382" y="19"/>
                </a:cubicBezTo>
                <a:cubicBezTo>
                  <a:pt x="2382" y="19"/>
                  <a:pt x="2382" y="19"/>
                  <a:pt x="2382" y="19"/>
                </a:cubicBezTo>
                <a:cubicBezTo>
                  <a:pt x="2307" y="27"/>
                  <a:pt x="2231" y="39"/>
                  <a:pt x="2155" y="52"/>
                </a:cubicBezTo>
                <a:cubicBezTo>
                  <a:pt x="2154" y="52"/>
                  <a:pt x="2153" y="52"/>
                  <a:pt x="2153" y="53"/>
                </a:cubicBezTo>
                <a:cubicBezTo>
                  <a:pt x="2142" y="54"/>
                  <a:pt x="2132" y="56"/>
                  <a:pt x="2121" y="59"/>
                </a:cubicBezTo>
                <a:cubicBezTo>
                  <a:pt x="2121" y="59"/>
                  <a:pt x="2121" y="59"/>
                  <a:pt x="2121" y="59"/>
                </a:cubicBezTo>
                <a:cubicBezTo>
                  <a:pt x="1997" y="82"/>
                  <a:pt x="1874" y="112"/>
                  <a:pt x="1752" y="149"/>
                </a:cubicBezTo>
                <a:cubicBezTo>
                  <a:pt x="1752" y="149"/>
                  <a:pt x="1752" y="149"/>
                  <a:pt x="1751" y="149"/>
                </a:cubicBezTo>
                <a:cubicBezTo>
                  <a:pt x="1386" y="259"/>
                  <a:pt x="1036" y="425"/>
                  <a:pt x="746" y="633"/>
                </a:cubicBezTo>
                <a:cubicBezTo>
                  <a:pt x="740" y="637"/>
                  <a:pt x="735" y="641"/>
                  <a:pt x="730" y="645"/>
                </a:cubicBezTo>
                <a:cubicBezTo>
                  <a:pt x="726" y="647"/>
                  <a:pt x="723" y="650"/>
                  <a:pt x="720" y="652"/>
                </a:cubicBezTo>
                <a:cubicBezTo>
                  <a:pt x="711" y="658"/>
                  <a:pt x="703" y="665"/>
                  <a:pt x="695" y="671"/>
                </a:cubicBezTo>
                <a:cubicBezTo>
                  <a:pt x="694" y="671"/>
                  <a:pt x="693" y="672"/>
                  <a:pt x="693" y="672"/>
                </a:cubicBezTo>
                <a:cubicBezTo>
                  <a:pt x="611" y="734"/>
                  <a:pt x="535" y="799"/>
                  <a:pt x="465" y="866"/>
                </a:cubicBezTo>
                <a:cubicBezTo>
                  <a:pt x="464" y="867"/>
                  <a:pt x="464" y="868"/>
                  <a:pt x="463" y="869"/>
                </a:cubicBezTo>
                <a:cubicBezTo>
                  <a:pt x="392" y="938"/>
                  <a:pt x="328" y="1010"/>
                  <a:pt x="272" y="1085"/>
                </a:cubicBezTo>
                <a:cubicBezTo>
                  <a:pt x="271" y="1085"/>
                  <a:pt x="271" y="1085"/>
                  <a:pt x="271" y="1086"/>
                </a:cubicBezTo>
                <a:cubicBezTo>
                  <a:pt x="238" y="1130"/>
                  <a:pt x="207" y="1176"/>
                  <a:pt x="179" y="1222"/>
                </a:cubicBezTo>
                <a:cubicBezTo>
                  <a:pt x="179" y="1222"/>
                  <a:pt x="179" y="1222"/>
                  <a:pt x="179" y="1222"/>
                </a:cubicBezTo>
                <a:cubicBezTo>
                  <a:pt x="149" y="1272"/>
                  <a:pt x="122" y="1324"/>
                  <a:pt x="99" y="1376"/>
                </a:cubicBezTo>
                <a:cubicBezTo>
                  <a:pt x="99" y="1376"/>
                  <a:pt x="99" y="1376"/>
                  <a:pt x="99" y="1376"/>
                </a:cubicBezTo>
                <a:cubicBezTo>
                  <a:pt x="99" y="1376"/>
                  <a:pt x="99" y="1376"/>
                  <a:pt x="98" y="1376"/>
                </a:cubicBezTo>
                <a:cubicBezTo>
                  <a:pt x="75" y="1430"/>
                  <a:pt x="55" y="1484"/>
                  <a:pt x="40" y="1540"/>
                </a:cubicBezTo>
                <a:cubicBezTo>
                  <a:pt x="40" y="1540"/>
                  <a:pt x="40" y="1541"/>
                  <a:pt x="40" y="1542"/>
                </a:cubicBezTo>
                <a:cubicBezTo>
                  <a:pt x="25" y="1597"/>
                  <a:pt x="14" y="1653"/>
                  <a:pt x="7" y="1710"/>
                </a:cubicBezTo>
                <a:cubicBezTo>
                  <a:pt x="7" y="1710"/>
                  <a:pt x="7" y="1711"/>
                  <a:pt x="7" y="1711"/>
                </a:cubicBezTo>
                <a:cubicBezTo>
                  <a:pt x="3" y="1748"/>
                  <a:pt x="0" y="1785"/>
                  <a:pt x="0" y="1823"/>
                </a:cubicBezTo>
                <a:cubicBezTo>
                  <a:pt x="0" y="1824"/>
                  <a:pt x="0" y="1826"/>
                  <a:pt x="0" y="1827"/>
                </a:cubicBezTo>
                <a:cubicBezTo>
                  <a:pt x="0" y="1881"/>
                  <a:pt x="6" y="1939"/>
                  <a:pt x="15" y="1998"/>
                </a:cubicBezTo>
                <a:cubicBezTo>
                  <a:pt x="15" y="1998"/>
                  <a:pt x="15" y="1998"/>
                  <a:pt x="15" y="1998"/>
                </a:cubicBezTo>
                <a:cubicBezTo>
                  <a:pt x="20" y="2028"/>
                  <a:pt x="26" y="2059"/>
                  <a:pt x="33" y="2090"/>
                </a:cubicBezTo>
                <a:cubicBezTo>
                  <a:pt x="48" y="2156"/>
                  <a:pt x="69" y="2224"/>
                  <a:pt x="94" y="2294"/>
                </a:cubicBezTo>
                <a:cubicBezTo>
                  <a:pt x="94" y="2294"/>
                  <a:pt x="94" y="2294"/>
                  <a:pt x="94" y="2294"/>
                </a:cubicBezTo>
                <a:cubicBezTo>
                  <a:pt x="100" y="2311"/>
                  <a:pt x="106" y="2327"/>
                  <a:pt x="112" y="2344"/>
                </a:cubicBezTo>
                <a:cubicBezTo>
                  <a:pt x="112" y="2344"/>
                  <a:pt x="112" y="2344"/>
                  <a:pt x="112" y="2344"/>
                </a:cubicBezTo>
                <a:cubicBezTo>
                  <a:pt x="133" y="2399"/>
                  <a:pt x="156" y="2454"/>
                  <a:pt x="182" y="2509"/>
                </a:cubicBezTo>
                <a:cubicBezTo>
                  <a:pt x="182" y="2509"/>
                  <a:pt x="183" y="2510"/>
                  <a:pt x="184" y="2512"/>
                </a:cubicBezTo>
                <a:cubicBezTo>
                  <a:pt x="196" y="2537"/>
                  <a:pt x="208" y="2562"/>
                  <a:pt x="221" y="2587"/>
                </a:cubicBezTo>
                <a:cubicBezTo>
                  <a:pt x="221" y="2588"/>
                  <a:pt x="222" y="2590"/>
                  <a:pt x="223" y="2591"/>
                </a:cubicBezTo>
                <a:cubicBezTo>
                  <a:pt x="226" y="2597"/>
                  <a:pt x="229" y="2603"/>
                  <a:pt x="232" y="2609"/>
                </a:cubicBezTo>
                <a:cubicBezTo>
                  <a:pt x="232" y="2609"/>
                  <a:pt x="232" y="2609"/>
                  <a:pt x="232" y="2609"/>
                </a:cubicBezTo>
                <a:cubicBezTo>
                  <a:pt x="251" y="2646"/>
                  <a:pt x="271" y="2683"/>
                  <a:pt x="293" y="2720"/>
                </a:cubicBezTo>
                <a:cubicBezTo>
                  <a:pt x="295" y="2724"/>
                  <a:pt x="298" y="2729"/>
                  <a:pt x="301" y="2734"/>
                </a:cubicBezTo>
                <a:cubicBezTo>
                  <a:pt x="302" y="2736"/>
                  <a:pt x="303" y="2738"/>
                  <a:pt x="304" y="2740"/>
                </a:cubicBezTo>
                <a:cubicBezTo>
                  <a:pt x="312" y="2754"/>
                  <a:pt x="320" y="2767"/>
                  <a:pt x="328" y="2781"/>
                </a:cubicBezTo>
                <a:cubicBezTo>
                  <a:pt x="328" y="2781"/>
                  <a:pt x="328" y="2781"/>
                  <a:pt x="328" y="2781"/>
                </a:cubicBezTo>
                <a:cubicBezTo>
                  <a:pt x="353" y="2823"/>
                  <a:pt x="380" y="2865"/>
                  <a:pt x="407" y="2906"/>
                </a:cubicBezTo>
                <a:cubicBezTo>
                  <a:pt x="407" y="2907"/>
                  <a:pt x="407" y="2907"/>
                  <a:pt x="407" y="2907"/>
                </a:cubicBezTo>
                <a:cubicBezTo>
                  <a:pt x="425" y="2933"/>
                  <a:pt x="443" y="2959"/>
                  <a:pt x="461" y="2985"/>
                </a:cubicBezTo>
                <a:cubicBezTo>
                  <a:pt x="461" y="2985"/>
                  <a:pt x="461" y="2985"/>
                  <a:pt x="461" y="2985"/>
                </a:cubicBezTo>
                <a:cubicBezTo>
                  <a:pt x="494" y="3032"/>
                  <a:pt x="528" y="3080"/>
                  <a:pt x="564" y="3125"/>
                </a:cubicBezTo>
                <a:cubicBezTo>
                  <a:pt x="564" y="3126"/>
                  <a:pt x="564" y="3126"/>
                  <a:pt x="565" y="3126"/>
                </a:cubicBezTo>
                <a:cubicBezTo>
                  <a:pt x="588" y="3156"/>
                  <a:pt x="611" y="3185"/>
                  <a:pt x="635" y="3214"/>
                </a:cubicBezTo>
                <a:cubicBezTo>
                  <a:pt x="635" y="3215"/>
                  <a:pt x="635" y="3215"/>
                  <a:pt x="635" y="3215"/>
                </a:cubicBezTo>
                <a:cubicBezTo>
                  <a:pt x="654" y="3237"/>
                  <a:pt x="672" y="3259"/>
                  <a:pt x="691" y="3280"/>
                </a:cubicBezTo>
                <a:cubicBezTo>
                  <a:pt x="702" y="3293"/>
                  <a:pt x="712" y="3305"/>
                  <a:pt x="723" y="3317"/>
                </a:cubicBezTo>
                <a:cubicBezTo>
                  <a:pt x="893" y="3508"/>
                  <a:pt x="1035" y="3655"/>
                  <a:pt x="1140" y="3700"/>
                </a:cubicBezTo>
                <a:cubicBezTo>
                  <a:pt x="1140" y="3700"/>
                  <a:pt x="1140" y="3700"/>
                  <a:pt x="1140" y="3700"/>
                </a:cubicBezTo>
                <a:cubicBezTo>
                  <a:pt x="1229" y="3744"/>
                  <a:pt x="1338" y="3767"/>
                  <a:pt x="1468" y="3767"/>
                </a:cubicBezTo>
                <a:cubicBezTo>
                  <a:pt x="1501" y="3767"/>
                  <a:pt x="1536" y="3766"/>
                  <a:pt x="1571" y="3763"/>
                </a:cubicBezTo>
                <a:cubicBezTo>
                  <a:pt x="1615" y="3761"/>
                  <a:pt x="1662" y="3757"/>
                  <a:pt x="1713" y="3752"/>
                </a:cubicBezTo>
                <a:cubicBezTo>
                  <a:pt x="2032" y="3720"/>
                  <a:pt x="2682" y="3514"/>
                  <a:pt x="3172" y="3182"/>
                </a:cubicBezTo>
                <a:cubicBezTo>
                  <a:pt x="3532" y="2939"/>
                  <a:pt x="3887" y="2678"/>
                  <a:pt x="4059" y="2262"/>
                </a:cubicBezTo>
                <a:cubicBezTo>
                  <a:pt x="4211" y="1893"/>
                  <a:pt x="3993" y="1020"/>
                  <a:pt x="3734" y="530"/>
                </a:cubicBezTo>
                <a:close/>
              </a:path>
            </a:pathLst>
          </a:custGeom>
          <a:solidFill>
            <a:srgbClr val="CEFF35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6" name="Freeform 16"/>
          <p:cNvSpPr>
            <a:spLocks/>
          </p:cNvSpPr>
          <p:nvPr userDrawn="1"/>
        </p:nvSpPr>
        <p:spPr bwMode="auto">
          <a:xfrm>
            <a:off x="-9655412" y="-17781159"/>
            <a:ext cx="19151700" cy="14829926"/>
          </a:xfrm>
          <a:custGeom>
            <a:avLst/>
            <a:gdLst>
              <a:gd name="T0" fmla="*/ 3734 w 4014"/>
              <a:gd name="T1" fmla="*/ 530 h 3108"/>
              <a:gd name="T2" fmla="*/ 3721 w 4014"/>
              <a:gd name="T3" fmla="*/ 501 h 3108"/>
              <a:gd name="T4" fmla="*/ 3714 w 4014"/>
              <a:gd name="T5" fmla="*/ 488 h 3108"/>
              <a:gd name="T6" fmla="*/ 3706 w 4014"/>
              <a:gd name="T7" fmla="*/ 473 h 3108"/>
              <a:gd name="T8" fmla="*/ 3705 w 4014"/>
              <a:gd name="T9" fmla="*/ 471 h 3108"/>
              <a:gd name="T10" fmla="*/ 3697 w 4014"/>
              <a:gd name="T11" fmla="*/ 457 h 3108"/>
              <a:gd name="T12" fmla="*/ 3635 w 4014"/>
              <a:gd name="T13" fmla="*/ 363 h 3108"/>
              <a:gd name="T14" fmla="*/ 3626 w 4014"/>
              <a:gd name="T15" fmla="*/ 352 h 3108"/>
              <a:gd name="T16" fmla="*/ 3618 w 4014"/>
              <a:gd name="T17" fmla="*/ 342 h 3108"/>
              <a:gd name="T18" fmla="*/ 3610 w 4014"/>
              <a:gd name="T19" fmla="*/ 333 h 3108"/>
              <a:gd name="T20" fmla="*/ 3603 w 4014"/>
              <a:gd name="T21" fmla="*/ 325 h 3108"/>
              <a:gd name="T22" fmla="*/ 3595 w 4014"/>
              <a:gd name="T23" fmla="*/ 316 h 3108"/>
              <a:gd name="T24" fmla="*/ 3588 w 4014"/>
              <a:gd name="T25" fmla="*/ 308 h 3108"/>
              <a:gd name="T26" fmla="*/ 3580 w 4014"/>
              <a:gd name="T27" fmla="*/ 300 h 3108"/>
              <a:gd name="T28" fmla="*/ 3572 w 4014"/>
              <a:gd name="T29" fmla="*/ 292 h 3108"/>
              <a:gd name="T30" fmla="*/ 3480 w 4014"/>
              <a:gd name="T31" fmla="*/ 212 h 3108"/>
              <a:gd name="T32" fmla="*/ 3400 w 4014"/>
              <a:gd name="T33" fmla="*/ 159 h 3108"/>
              <a:gd name="T34" fmla="*/ 3223 w 4014"/>
              <a:gd name="T35" fmla="*/ 79 h 3108"/>
              <a:gd name="T36" fmla="*/ 3026 w 4014"/>
              <a:gd name="T37" fmla="*/ 28 h 3108"/>
              <a:gd name="T38" fmla="*/ 2713 w 4014"/>
              <a:gd name="T39" fmla="*/ 0 h 3108"/>
              <a:gd name="T40" fmla="*/ 2382 w 4014"/>
              <a:gd name="T41" fmla="*/ 19 h 3108"/>
              <a:gd name="T42" fmla="*/ 2153 w 4014"/>
              <a:gd name="T43" fmla="*/ 53 h 3108"/>
              <a:gd name="T44" fmla="*/ 2121 w 4014"/>
              <a:gd name="T45" fmla="*/ 59 h 3108"/>
              <a:gd name="T46" fmla="*/ 1751 w 4014"/>
              <a:gd name="T47" fmla="*/ 149 h 3108"/>
              <a:gd name="T48" fmla="*/ 730 w 4014"/>
              <a:gd name="T49" fmla="*/ 645 h 3108"/>
              <a:gd name="T50" fmla="*/ 695 w 4014"/>
              <a:gd name="T51" fmla="*/ 671 h 3108"/>
              <a:gd name="T52" fmla="*/ 465 w 4014"/>
              <a:gd name="T53" fmla="*/ 866 h 3108"/>
              <a:gd name="T54" fmla="*/ 272 w 4014"/>
              <a:gd name="T55" fmla="*/ 1085 h 3108"/>
              <a:gd name="T56" fmla="*/ 179 w 4014"/>
              <a:gd name="T57" fmla="*/ 1222 h 3108"/>
              <a:gd name="T58" fmla="*/ 99 w 4014"/>
              <a:gd name="T59" fmla="*/ 1376 h 3108"/>
              <a:gd name="T60" fmla="*/ 98 w 4014"/>
              <a:gd name="T61" fmla="*/ 1376 h 3108"/>
              <a:gd name="T62" fmla="*/ 40 w 4014"/>
              <a:gd name="T63" fmla="*/ 1542 h 3108"/>
              <a:gd name="T64" fmla="*/ 7 w 4014"/>
              <a:gd name="T65" fmla="*/ 1711 h 3108"/>
              <a:gd name="T66" fmla="*/ 0 w 4014"/>
              <a:gd name="T67" fmla="*/ 1827 h 3108"/>
              <a:gd name="T68" fmla="*/ 15 w 4014"/>
              <a:gd name="T69" fmla="*/ 1998 h 3108"/>
              <a:gd name="T70" fmla="*/ 94 w 4014"/>
              <a:gd name="T71" fmla="*/ 2294 h 3108"/>
              <a:gd name="T72" fmla="*/ 112 w 4014"/>
              <a:gd name="T73" fmla="*/ 2344 h 3108"/>
              <a:gd name="T74" fmla="*/ 182 w 4014"/>
              <a:gd name="T75" fmla="*/ 2509 h 3108"/>
              <a:gd name="T76" fmla="*/ 190 w 4014"/>
              <a:gd name="T77" fmla="*/ 2525 h 3108"/>
              <a:gd name="T78" fmla="*/ 199 w 4014"/>
              <a:gd name="T79" fmla="*/ 2544 h 3108"/>
              <a:gd name="T80" fmla="*/ 209 w 4014"/>
              <a:gd name="T81" fmla="*/ 2563 h 3108"/>
              <a:gd name="T82" fmla="*/ 221 w 4014"/>
              <a:gd name="T83" fmla="*/ 2587 h 3108"/>
              <a:gd name="T84" fmla="*/ 232 w 4014"/>
              <a:gd name="T85" fmla="*/ 2609 h 3108"/>
              <a:gd name="T86" fmla="*/ 293 w 4014"/>
              <a:gd name="T87" fmla="*/ 2720 h 3108"/>
              <a:gd name="T88" fmla="*/ 304 w 4014"/>
              <a:gd name="T89" fmla="*/ 2740 h 3108"/>
              <a:gd name="T90" fmla="*/ 328 w 4014"/>
              <a:gd name="T91" fmla="*/ 2781 h 3108"/>
              <a:gd name="T92" fmla="*/ 982 w 4014"/>
              <a:gd name="T93" fmla="*/ 3108 h 3108"/>
              <a:gd name="T94" fmla="*/ 3379 w 4014"/>
              <a:gd name="T95" fmla="*/ 2067 h 3108"/>
              <a:gd name="T96" fmla="*/ 3931 w 4014"/>
              <a:gd name="T97" fmla="*/ 998 h 3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014" h="3108">
                <a:moveTo>
                  <a:pt x="3931" y="998"/>
                </a:moveTo>
                <a:cubicBezTo>
                  <a:pt x="3874" y="823"/>
                  <a:pt x="3808" y="670"/>
                  <a:pt x="3734" y="530"/>
                </a:cubicBezTo>
                <a:cubicBezTo>
                  <a:pt x="3734" y="530"/>
                  <a:pt x="3734" y="530"/>
                  <a:pt x="3734" y="530"/>
                </a:cubicBezTo>
                <a:cubicBezTo>
                  <a:pt x="3730" y="520"/>
                  <a:pt x="3725" y="510"/>
                  <a:pt x="3721" y="501"/>
                </a:cubicBezTo>
                <a:cubicBezTo>
                  <a:pt x="3721" y="501"/>
                  <a:pt x="3721" y="501"/>
                  <a:pt x="3721" y="501"/>
                </a:cubicBezTo>
                <a:cubicBezTo>
                  <a:pt x="3719" y="497"/>
                  <a:pt x="3716" y="492"/>
                  <a:pt x="3714" y="488"/>
                </a:cubicBezTo>
                <a:cubicBezTo>
                  <a:pt x="3714" y="488"/>
                  <a:pt x="3714" y="487"/>
                  <a:pt x="3714" y="487"/>
                </a:cubicBezTo>
                <a:cubicBezTo>
                  <a:pt x="3711" y="482"/>
                  <a:pt x="3709" y="478"/>
                  <a:pt x="3706" y="473"/>
                </a:cubicBezTo>
                <a:cubicBezTo>
                  <a:pt x="3706" y="473"/>
                  <a:pt x="3706" y="473"/>
                  <a:pt x="3706" y="473"/>
                </a:cubicBezTo>
                <a:cubicBezTo>
                  <a:pt x="3706" y="472"/>
                  <a:pt x="3706" y="472"/>
                  <a:pt x="3705" y="471"/>
                </a:cubicBezTo>
                <a:cubicBezTo>
                  <a:pt x="3703" y="467"/>
                  <a:pt x="3700" y="462"/>
                  <a:pt x="3698" y="457"/>
                </a:cubicBezTo>
                <a:cubicBezTo>
                  <a:pt x="3697" y="457"/>
                  <a:pt x="3697" y="457"/>
                  <a:pt x="3697" y="457"/>
                </a:cubicBezTo>
                <a:cubicBezTo>
                  <a:pt x="3678" y="424"/>
                  <a:pt x="3658" y="392"/>
                  <a:pt x="3635" y="363"/>
                </a:cubicBezTo>
                <a:cubicBezTo>
                  <a:pt x="3635" y="363"/>
                  <a:pt x="3635" y="363"/>
                  <a:pt x="3635" y="363"/>
                </a:cubicBezTo>
                <a:cubicBezTo>
                  <a:pt x="3632" y="360"/>
                  <a:pt x="3630" y="357"/>
                  <a:pt x="3627" y="354"/>
                </a:cubicBezTo>
                <a:cubicBezTo>
                  <a:pt x="3627" y="353"/>
                  <a:pt x="3626" y="353"/>
                  <a:pt x="3626" y="352"/>
                </a:cubicBezTo>
                <a:cubicBezTo>
                  <a:pt x="3624" y="350"/>
                  <a:pt x="3622" y="348"/>
                  <a:pt x="3620" y="345"/>
                </a:cubicBezTo>
                <a:cubicBezTo>
                  <a:pt x="3619" y="344"/>
                  <a:pt x="3619" y="343"/>
                  <a:pt x="3618" y="342"/>
                </a:cubicBezTo>
                <a:cubicBezTo>
                  <a:pt x="3616" y="340"/>
                  <a:pt x="3615" y="338"/>
                  <a:pt x="3613" y="337"/>
                </a:cubicBezTo>
                <a:cubicBezTo>
                  <a:pt x="3612" y="336"/>
                  <a:pt x="3611" y="334"/>
                  <a:pt x="3610" y="333"/>
                </a:cubicBezTo>
                <a:cubicBezTo>
                  <a:pt x="3609" y="331"/>
                  <a:pt x="3607" y="330"/>
                  <a:pt x="3606" y="328"/>
                </a:cubicBezTo>
                <a:cubicBezTo>
                  <a:pt x="3605" y="327"/>
                  <a:pt x="3604" y="326"/>
                  <a:pt x="3603" y="325"/>
                </a:cubicBezTo>
                <a:cubicBezTo>
                  <a:pt x="3601" y="323"/>
                  <a:pt x="3600" y="321"/>
                  <a:pt x="3598" y="320"/>
                </a:cubicBezTo>
                <a:cubicBezTo>
                  <a:pt x="3597" y="318"/>
                  <a:pt x="3596" y="317"/>
                  <a:pt x="3595" y="316"/>
                </a:cubicBezTo>
                <a:cubicBezTo>
                  <a:pt x="3594" y="314"/>
                  <a:pt x="3592" y="313"/>
                  <a:pt x="3591" y="311"/>
                </a:cubicBezTo>
                <a:cubicBezTo>
                  <a:pt x="3590" y="310"/>
                  <a:pt x="3589" y="309"/>
                  <a:pt x="3588" y="308"/>
                </a:cubicBezTo>
                <a:cubicBezTo>
                  <a:pt x="3586" y="306"/>
                  <a:pt x="3584" y="304"/>
                  <a:pt x="3583" y="303"/>
                </a:cubicBezTo>
                <a:cubicBezTo>
                  <a:pt x="3582" y="302"/>
                  <a:pt x="3581" y="301"/>
                  <a:pt x="3580" y="300"/>
                </a:cubicBezTo>
                <a:cubicBezTo>
                  <a:pt x="3577" y="297"/>
                  <a:pt x="3575" y="295"/>
                  <a:pt x="3572" y="292"/>
                </a:cubicBezTo>
                <a:cubicBezTo>
                  <a:pt x="3572" y="292"/>
                  <a:pt x="3572" y="292"/>
                  <a:pt x="3572" y="292"/>
                </a:cubicBezTo>
                <a:cubicBezTo>
                  <a:pt x="3543" y="263"/>
                  <a:pt x="3513" y="236"/>
                  <a:pt x="3481" y="212"/>
                </a:cubicBezTo>
                <a:cubicBezTo>
                  <a:pt x="3480" y="212"/>
                  <a:pt x="3480" y="212"/>
                  <a:pt x="3480" y="212"/>
                </a:cubicBezTo>
                <a:cubicBezTo>
                  <a:pt x="3455" y="194"/>
                  <a:pt x="3428" y="177"/>
                  <a:pt x="3401" y="160"/>
                </a:cubicBezTo>
                <a:cubicBezTo>
                  <a:pt x="3400" y="160"/>
                  <a:pt x="3400" y="160"/>
                  <a:pt x="3400" y="159"/>
                </a:cubicBezTo>
                <a:cubicBezTo>
                  <a:pt x="3346" y="128"/>
                  <a:pt x="3288" y="102"/>
                  <a:pt x="3227" y="81"/>
                </a:cubicBezTo>
                <a:cubicBezTo>
                  <a:pt x="3226" y="80"/>
                  <a:pt x="3224" y="79"/>
                  <a:pt x="3223" y="79"/>
                </a:cubicBezTo>
                <a:cubicBezTo>
                  <a:pt x="3161" y="57"/>
                  <a:pt x="3095" y="40"/>
                  <a:pt x="3027" y="27"/>
                </a:cubicBezTo>
                <a:cubicBezTo>
                  <a:pt x="3027" y="27"/>
                  <a:pt x="3026" y="27"/>
                  <a:pt x="3026" y="28"/>
                </a:cubicBezTo>
                <a:cubicBezTo>
                  <a:pt x="2936" y="11"/>
                  <a:pt x="2844" y="3"/>
                  <a:pt x="2749" y="1"/>
                </a:cubicBezTo>
                <a:cubicBezTo>
                  <a:pt x="2737" y="0"/>
                  <a:pt x="2725" y="0"/>
                  <a:pt x="2713" y="0"/>
                </a:cubicBezTo>
                <a:cubicBezTo>
                  <a:pt x="2604" y="0"/>
                  <a:pt x="2494" y="7"/>
                  <a:pt x="2382" y="19"/>
                </a:cubicBezTo>
                <a:cubicBezTo>
                  <a:pt x="2382" y="19"/>
                  <a:pt x="2382" y="19"/>
                  <a:pt x="2382" y="19"/>
                </a:cubicBezTo>
                <a:cubicBezTo>
                  <a:pt x="2307" y="27"/>
                  <a:pt x="2231" y="39"/>
                  <a:pt x="2155" y="52"/>
                </a:cubicBezTo>
                <a:cubicBezTo>
                  <a:pt x="2154" y="52"/>
                  <a:pt x="2153" y="52"/>
                  <a:pt x="2153" y="53"/>
                </a:cubicBezTo>
                <a:cubicBezTo>
                  <a:pt x="2142" y="54"/>
                  <a:pt x="2132" y="56"/>
                  <a:pt x="2121" y="59"/>
                </a:cubicBezTo>
                <a:cubicBezTo>
                  <a:pt x="2121" y="59"/>
                  <a:pt x="2121" y="59"/>
                  <a:pt x="2121" y="59"/>
                </a:cubicBezTo>
                <a:cubicBezTo>
                  <a:pt x="1997" y="82"/>
                  <a:pt x="1874" y="112"/>
                  <a:pt x="1752" y="149"/>
                </a:cubicBezTo>
                <a:cubicBezTo>
                  <a:pt x="1752" y="149"/>
                  <a:pt x="1752" y="149"/>
                  <a:pt x="1751" y="149"/>
                </a:cubicBezTo>
                <a:cubicBezTo>
                  <a:pt x="1386" y="259"/>
                  <a:pt x="1036" y="425"/>
                  <a:pt x="746" y="633"/>
                </a:cubicBezTo>
                <a:cubicBezTo>
                  <a:pt x="740" y="637"/>
                  <a:pt x="735" y="641"/>
                  <a:pt x="730" y="645"/>
                </a:cubicBezTo>
                <a:cubicBezTo>
                  <a:pt x="726" y="647"/>
                  <a:pt x="723" y="650"/>
                  <a:pt x="720" y="652"/>
                </a:cubicBezTo>
                <a:cubicBezTo>
                  <a:pt x="711" y="658"/>
                  <a:pt x="703" y="665"/>
                  <a:pt x="695" y="671"/>
                </a:cubicBezTo>
                <a:cubicBezTo>
                  <a:pt x="694" y="671"/>
                  <a:pt x="693" y="672"/>
                  <a:pt x="693" y="672"/>
                </a:cubicBezTo>
                <a:cubicBezTo>
                  <a:pt x="611" y="734"/>
                  <a:pt x="535" y="799"/>
                  <a:pt x="465" y="866"/>
                </a:cubicBezTo>
                <a:cubicBezTo>
                  <a:pt x="464" y="867"/>
                  <a:pt x="464" y="868"/>
                  <a:pt x="463" y="869"/>
                </a:cubicBezTo>
                <a:cubicBezTo>
                  <a:pt x="392" y="938"/>
                  <a:pt x="328" y="1010"/>
                  <a:pt x="272" y="1085"/>
                </a:cubicBezTo>
                <a:cubicBezTo>
                  <a:pt x="271" y="1085"/>
                  <a:pt x="271" y="1085"/>
                  <a:pt x="271" y="1086"/>
                </a:cubicBezTo>
                <a:cubicBezTo>
                  <a:pt x="238" y="1130"/>
                  <a:pt x="207" y="1176"/>
                  <a:pt x="179" y="1222"/>
                </a:cubicBezTo>
                <a:cubicBezTo>
                  <a:pt x="179" y="1222"/>
                  <a:pt x="179" y="1222"/>
                  <a:pt x="179" y="1222"/>
                </a:cubicBezTo>
                <a:cubicBezTo>
                  <a:pt x="149" y="1272"/>
                  <a:pt x="122" y="1324"/>
                  <a:pt x="99" y="1376"/>
                </a:cubicBezTo>
                <a:cubicBezTo>
                  <a:pt x="99" y="1376"/>
                  <a:pt x="99" y="1376"/>
                  <a:pt x="99" y="1376"/>
                </a:cubicBezTo>
                <a:cubicBezTo>
                  <a:pt x="99" y="1376"/>
                  <a:pt x="99" y="1376"/>
                  <a:pt x="98" y="1376"/>
                </a:cubicBezTo>
                <a:cubicBezTo>
                  <a:pt x="75" y="1430"/>
                  <a:pt x="55" y="1484"/>
                  <a:pt x="40" y="1540"/>
                </a:cubicBezTo>
                <a:cubicBezTo>
                  <a:pt x="40" y="1540"/>
                  <a:pt x="40" y="1541"/>
                  <a:pt x="40" y="1542"/>
                </a:cubicBezTo>
                <a:cubicBezTo>
                  <a:pt x="25" y="1597"/>
                  <a:pt x="14" y="1653"/>
                  <a:pt x="7" y="1710"/>
                </a:cubicBezTo>
                <a:cubicBezTo>
                  <a:pt x="7" y="1710"/>
                  <a:pt x="7" y="1711"/>
                  <a:pt x="7" y="1711"/>
                </a:cubicBezTo>
                <a:cubicBezTo>
                  <a:pt x="3" y="1748"/>
                  <a:pt x="0" y="1785"/>
                  <a:pt x="0" y="1823"/>
                </a:cubicBezTo>
                <a:cubicBezTo>
                  <a:pt x="0" y="1824"/>
                  <a:pt x="0" y="1826"/>
                  <a:pt x="0" y="1827"/>
                </a:cubicBezTo>
                <a:cubicBezTo>
                  <a:pt x="0" y="1881"/>
                  <a:pt x="6" y="1939"/>
                  <a:pt x="15" y="1998"/>
                </a:cubicBezTo>
                <a:cubicBezTo>
                  <a:pt x="15" y="1998"/>
                  <a:pt x="15" y="1998"/>
                  <a:pt x="15" y="1998"/>
                </a:cubicBezTo>
                <a:cubicBezTo>
                  <a:pt x="20" y="2028"/>
                  <a:pt x="26" y="2059"/>
                  <a:pt x="33" y="2090"/>
                </a:cubicBezTo>
                <a:cubicBezTo>
                  <a:pt x="48" y="2156"/>
                  <a:pt x="69" y="2224"/>
                  <a:pt x="94" y="2294"/>
                </a:cubicBezTo>
                <a:cubicBezTo>
                  <a:pt x="94" y="2294"/>
                  <a:pt x="94" y="2294"/>
                  <a:pt x="94" y="2294"/>
                </a:cubicBezTo>
                <a:cubicBezTo>
                  <a:pt x="100" y="2311"/>
                  <a:pt x="106" y="2327"/>
                  <a:pt x="112" y="2344"/>
                </a:cubicBezTo>
                <a:cubicBezTo>
                  <a:pt x="112" y="2344"/>
                  <a:pt x="112" y="2344"/>
                  <a:pt x="112" y="2344"/>
                </a:cubicBezTo>
                <a:cubicBezTo>
                  <a:pt x="133" y="2399"/>
                  <a:pt x="156" y="2454"/>
                  <a:pt x="182" y="2509"/>
                </a:cubicBezTo>
                <a:cubicBezTo>
                  <a:pt x="182" y="2509"/>
                  <a:pt x="183" y="2510"/>
                  <a:pt x="184" y="2512"/>
                </a:cubicBezTo>
                <a:cubicBezTo>
                  <a:pt x="186" y="2517"/>
                  <a:pt x="188" y="2521"/>
                  <a:pt x="190" y="2525"/>
                </a:cubicBezTo>
                <a:cubicBezTo>
                  <a:pt x="191" y="2527"/>
                  <a:pt x="192" y="2528"/>
                  <a:pt x="192" y="2529"/>
                </a:cubicBezTo>
                <a:cubicBezTo>
                  <a:pt x="195" y="2534"/>
                  <a:pt x="197" y="2539"/>
                  <a:pt x="199" y="2544"/>
                </a:cubicBezTo>
                <a:cubicBezTo>
                  <a:pt x="200" y="2546"/>
                  <a:pt x="201" y="2547"/>
                  <a:pt x="201" y="2549"/>
                </a:cubicBezTo>
                <a:cubicBezTo>
                  <a:pt x="204" y="2553"/>
                  <a:pt x="206" y="2558"/>
                  <a:pt x="209" y="2563"/>
                </a:cubicBezTo>
                <a:cubicBezTo>
                  <a:pt x="209" y="2565"/>
                  <a:pt x="210" y="2566"/>
                  <a:pt x="211" y="2568"/>
                </a:cubicBezTo>
                <a:cubicBezTo>
                  <a:pt x="214" y="2574"/>
                  <a:pt x="217" y="2581"/>
                  <a:pt x="221" y="2587"/>
                </a:cubicBezTo>
                <a:cubicBezTo>
                  <a:pt x="221" y="2588"/>
                  <a:pt x="222" y="2590"/>
                  <a:pt x="223" y="2591"/>
                </a:cubicBezTo>
                <a:cubicBezTo>
                  <a:pt x="226" y="2597"/>
                  <a:pt x="229" y="2603"/>
                  <a:pt x="232" y="2609"/>
                </a:cubicBezTo>
                <a:cubicBezTo>
                  <a:pt x="232" y="2609"/>
                  <a:pt x="232" y="2609"/>
                  <a:pt x="232" y="2609"/>
                </a:cubicBezTo>
                <a:cubicBezTo>
                  <a:pt x="251" y="2646"/>
                  <a:pt x="271" y="2683"/>
                  <a:pt x="293" y="2720"/>
                </a:cubicBezTo>
                <a:cubicBezTo>
                  <a:pt x="295" y="2724"/>
                  <a:pt x="298" y="2729"/>
                  <a:pt x="301" y="2734"/>
                </a:cubicBezTo>
                <a:cubicBezTo>
                  <a:pt x="302" y="2736"/>
                  <a:pt x="303" y="2738"/>
                  <a:pt x="304" y="2740"/>
                </a:cubicBezTo>
                <a:cubicBezTo>
                  <a:pt x="312" y="2754"/>
                  <a:pt x="320" y="2767"/>
                  <a:pt x="328" y="2781"/>
                </a:cubicBezTo>
                <a:cubicBezTo>
                  <a:pt x="328" y="2781"/>
                  <a:pt x="328" y="2781"/>
                  <a:pt x="328" y="2781"/>
                </a:cubicBezTo>
                <a:cubicBezTo>
                  <a:pt x="358" y="2831"/>
                  <a:pt x="390" y="2881"/>
                  <a:pt x="423" y="2930"/>
                </a:cubicBezTo>
                <a:cubicBezTo>
                  <a:pt x="552" y="3048"/>
                  <a:pt x="739" y="3108"/>
                  <a:pt x="982" y="3108"/>
                </a:cubicBezTo>
                <a:cubicBezTo>
                  <a:pt x="1243" y="3108"/>
                  <a:pt x="1568" y="3034"/>
                  <a:pt x="1909" y="2906"/>
                </a:cubicBezTo>
                <a:cubicBezTo>
                  <a:pt x="2427" y="2714"/>
                  <a:pt x="2944" y="2444"/>
                  <a:pt x="3379" y="2067"/>
                </a:cubicBezTo>
                <a:cubicBezTo>
                  <a:pt x="3829" y="1678"/>
                  <a:pt x="4014" y="1277"/>
                  <a:pt x="4014" y="1277"/>
                </a:cubicBezTo>
                <a:cubicBezTo>
                  <a:pt x="4014" y="1277"/>
                  <a:pt x="3979" y="1144"/>
                  <a:pt x="3931" y="998"/>
                </a:cubicBezTo>
                <a:close/>
              </a:path>
            </a:pathLst>
          </a:custGeom>
          <a:solidFill>
            <a:srgbClr val="990A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7" name="Freeform 17"/>
          <p:cNvSpPr>
            <a:spLocks/>
          </p:cNvSpPr>
          <p:nvPr userDrawn="1"/>
        </p:nvSpPr>
        <p:spPr bwMode="auto">
          <a:xfrm>
            <a:off x="-9655412" y="-17781158"/>
            <a:ext cx="18269007" cy="12902371"/>
          </a:xfrm>
          <a:custGeom>
            <a:avLst/>
            <a:gdLst>
              <a:gd name="T0" fmla="*/ 3801 w 3829"/>
              <a:gd name="T1" fmla="*/ 666 h 2704"/>
              <a:gd name="T2" fmla="*/ 3734 w 3829"/>
              <a:gd name="T3" fmla="*/ 530 h 2704"/>
              <a:gd name="T4" fmla="*/ 3706 w 3829"/>
              <a:gd name="T5" fmla="*/ 473 h 2704"/>
              <a:gd name="T6" fmla="*/ 3698 w 3829"/>
              <a:gd name="T7" fmla="*/ 457 h 2704"/>
              <a:gd name="T8" fmla="*/ 3635 w 3829"/>
              <a:gd name="T9" fmla="*/ 363 h 2704"/>
              <a:gd name="T10" fmla="*/ 3572 w 3829"/>
              <a:gd name="T11" fmla="*/ 292 h 2704"/>
              <a:gd name="T12" fmla="*/ 3481 w 3829"/>
              <a:gd name="T13" fmla="*/ 212 h 2704"/>
              <a:gd name="T14" fmla="*/ 3401 w 3829"/>
              <a:gd name="T15" fmla="*/ 160 h 2704"/>
              <a:gd name="T16" fmla="*/ 3227 w 3829"/>
              <a:gd name="T17" fmla="*/ 81 h 2704"/>
              <a:gd name="T18" fmla="*/ 3027 w 3829"/>
              <a:gd name="T19" fmla="*/ 27 h 2704"/>
              <a:gd name="T20" fmla="*/ 2749 w 3829"/>
              <a:gd name="T21" fmla="*/ 1 h 2704"/>
              <a:gd name="T22" fmla="*/ 2382 w 3829"/>
              <a:gd name="T23" fmla="*/ 19 h 2704"/>
              <a:gd name="T24" fmla="*/ 2155 w 3829"/>
              <a:gd name="T25" fmla="*/ 52 h 2704"/>
              <a:gd name="T26" fmla="*/ 2121 w 3829"/>
              <a:gd name="T27" fmla="*/ 59 h 2704"/>
              <a:gd name="T28" fmla="*/ 1752 w 3829"/>
              <a:gd name="T29" fmla="*/ 149 h 2704"/>
              <a:gd name="T30" fmla="*/ 746 w 3829"/>
              <a:gd name="T31" fmla="*/ 633 h 2704"/>
              <a:gd name="T32" fmla="*/ 720 w 3829"/>
              <a:gd name="T33" fmla="*/ 652 h 2704"/>
              <a:gd name="T34" fmla="*/ 693 w 3829"/>
              <a:gd name="T35" fmla="*/ 672 h 2704"/>
              <a:gd name="T36" fmla="*/ 463 w 3829"/>
              <a:gd name="T37" fmla="*/ 869 h 2704"/>
              <a:gd name="T38" fmla="*/ 271 w 3829"/>
              <a:gd name="T39" fmla="*/ 1086 h 2704"/>
              <a:gd name="T40" fmla="*/ 179 w 3829"/>
              <a:gd name="T41" fmla="*/ 1222 h 2704"/>
              <a:gd name="T42" fmla="*/ 99 w 3829"/>
              <a:gd name="T43" fmla="*/ 1376 h 2704"/>
              <a:gd name="T44" fmla="*/ 40 w 3829"/>
              <a:gd name="T45" fmla="*/ 1540 h 2704"/>
              <a:gd name="T46" fmla="*/ 7 w 3829"/>
              <a:gd name="T47" fmla="*/ 1710 h 2704"/>
              <a:gd name="T48" fmla="*/ 0 w 3829"/>
              <a:gd name="T49" fmla="*/ 1823 h 2704"/>
              <a:gd name="T50" fmla="*/ 15 w 3829"/>
              <a:gd name="T51" fmla="*/ 1998 h 2704"/>
              <a:gd name="T52" fmla="*/ 33 w 3829"/>
              <a:gd name="T53" fmla="*/ 2090 h 2704"/>
              <a:gd name="T54" fmla="*/ 94 w 3829"/>
              <a:gd name="T55" fmla="*/ 2294 h 2704"/>
              <a:gd name="T56" fmla="*/ 112 w 3829"/>
              <a:gd name="T57" fmla="*/ 2344 h 2704"/>
              <a:gd name="T58" fmla="*/ 752 w 3829"/>
              <a:gd name="T59" fmla="*/ 2704 h 2704"/>
              <a:gd name="T60" fmla="*/ 3656 w 3829"/>
              <a:gd name="T61" fmla="*/ 1167 h 2704"/>
              <a:gd name="T62" fmla="*/ 3829 w 3829"/>
              <a:gd name="T63" fmla="*/ 729 h 2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29" h="2704">
                <a:moveTo>
                  <a:pt x="3829" y="729"/>
                </a:moveTo>
                <a:cubicBezTo>
                  <a:pt x="3829" y="729"/>
                  <a:pt x="3824" y="717"/>
                  <a:pt x="3801" y="666"/>
                </a:cubicBezTo>
                <a:cubicBezTo>
                  <a:pt x="3770" y="595"/>
                  <a:pt x="3734" y="530"/>
                  <a:pt x="3734" y="530"/>
                </a:cubicBezTo>
                <a:cubicBezTo>
                  <a:pt x="3734" y="530"/>
                  <a:pt x="3734" y="530"/>
                  <a:pt x="3734" y="530"/>
                </a:cubicBezTo>
                <a:cubicBezTo>
                  <a:pt x="3726" y="510"/>
                  <a:pt x="3716" y="491"/>
                  <a:pt x="3706" y="473"/>
                </a:cubicBezTo>
                <a:cubicBezTo>
                  <a:pt x="3706" y="473"/>
                  <a:pt x="3706" y="473"/>
                  <a:pt x="3706" y="473"/>
                </a:cubicBezTo>
                <a:cubicBezTo>
                  <a:pt x="3706" y="472"/>
                  <a:pt x="3706" y="472"/>
                  <a:pt x="3705" y="471"/>
                </a:cubicBezTo>
                <a:cubicBezTo>
                  <a:pt x="3703" y="467"/>
                  <a:pt x="3700" y="462"/>
                  <a:pt x="3698" y="457"/>
                </a:cubicBezTo>
                <a:cubicBezTo>
                  <a:pt x="3697" y="457"/>
                  <a:pt x="3697" y="457"/>
                  <a:pt x="3697" y="457"/>
                </a:cubicBezTo>
                <a:cubicBezTo>
                  <a:pt x="3678" y="424"/>
                  <a:pt x="3658" y="392"/>
                  <a:pt x="3635" y="363"/>
                </a:cubicBezTo>
                <a:cubicBezTo>
                  <a:pt x="3635" y="363"/>
                  <a:pt x="3635" y="363"/>
                  <a:pt x="3635" y="363"/>
                </a:cubicBezTo>
                <a:cubicBezTo>
                  <a:pt x="3615" y="338"/>
                  <a:pt x="3594" y="314"/>
                  <a:pt x="3572" y="292"/>
                </a:cubicBezTo>
                <a:cubicBezTo>
                  <a:pt x="3572" y="292"/>
                  <a:pt x="3572" y="292"/>
                  <a:pt x="3572" y="292"/>
                </a:cubicBezTo>
                <a:cubicBezTo>
                  <a:pt x="3543" y="263"/>
                  <a:pt x="3513" y="236"/>
                  <a:pt x="3481" y="212"/>
                </a:cubicBezTo>
                <a:cubicBezTo>
                  <a:pt x="3480" y="212"/>
                  <a:pt x="3480" y="212"/>
                  <a:pt x="3480" y="212"/>
                </a:cubicBezTo>
                <a:cubicBezTo>
                  <a:pt x="3455" y="194"/>
                  <a:pt x="3428" y="177"/>
                  <a:pt x="3401" y="160"/>
                </a:cubicBezTo>
                <a:cubicBezTo>
                  <a:pt x="3400" y="160"/>
                  <a:pt x="3400" y="160"/>
                  <a:pt x="3400" y="159"/>
                </a:cubicBezTo>
                <a:cubicBezTo>
                  <a:pt x="3346" y="128"/>
                  <a:pt x="3288" y="102"/>
                  <a:pt x="3227" y="81"/>
                </a:cubicBezTo>
                <a:cubicBezTo>
                  <a:pt x="3226" y="80"/>
                  <a:pt x="3224" y="79"/>
                  <a:pt x="3223" y="79"/>
                </a:cubicBezTo>
                <a:cubicBezTo>
                  <a:pt x="3161" y="57"/>
                  <a:pt x="3095" y="40"/>
                  <a:pt x="3027" y="27"/>
                </a:cubicBezTo>
                <a:cubicBezTo>
                  <a:pt x="3027" y="27"/>
                  <a:pt x="3026" y="27"/>
                  <a:pt x="3026" y="28"/>
                </a:cubicBezTo>
                <a:cubicBezTo>
                  <a:pt x="2936" y="11"/>
                  <a:pt x="2844" y="3"/>
                  <a:pt x="2749" y="1"/>
                </a:cubicBezTo>
                <a:cubicBezTo>
                  <a:pt x="2737" y="0"/>
                  <a:pt x="2725" y="0"/>
                  <a:pt x="2713" y="0"/>
                </a:cubicBezTo>
                <a:cubicBezTo>
                  <a:pt x="2604" y="0"/>
                  <a:pt x="2494" y="7"/>
                  <a:pt x="2382" y="19"/>
                </a:cubicBezTo>
                <a:cubicBezTo>
                  <a:pt x="2382" y="19"/>
                  <a:pt x="2382" y="19"/>
                  <a:pt x="2382" y="19"/>
                </a:cubicBezTo>
                <a:cubicBezTo>
                  <a:pt x="2307" y="27"/>
                  <a:pt x="2231" y="39"/>
                  <a:pt x="2155" y="52"/>
                </a:cubicBezTo>
                <a:cubicBezTo>
                  <a:pt x="2154" y="52"/>
                  <a:pt x="2153" y="52"/>
                  <a:pt x="2153" y="53"/>
                </a:cubicBezTo>
                <a:cubicBezTo>
                  <a:pt x="2142" y="54"/>
                  <a:pt x="2132" y="56"/>
                  <a:pt x="2121" y="59"/>
                </a:cubicBezTo>
                <a:cubicBezTo>
                  <a:pt x="2121" y="59"/>
                  <a:pt x="2121" y="59"/>
                  <a:pt x="2121" y="59"/>
                </a:cubicBezTo>
                <a:cubicBezTo>
                  <a:pt x="1997" y="82"/>
                  <a:pt x="1874" y="112"/>
                  <a:pt x="1752" y="149"/>
                </a:cubicBezTo>
                <a:cubicBezTo>
                  <a:pt x="1752" y="149"/>
                  <a:pt x="1752" y="149"/>
                  <a:pt x="1751" y="149"/>
                </a:cubicBezTo>
                <a:cubicBezTo>
                  <a:pt x="1386" y="259"/>
                  <a:pt x="1036" y="425"/>
                  <a:pt x="746" y="633"/>
                </a:cubicBezTo>
                <a:cubicBezTo>
                  <a:pt x="740" y="637"/>
                  <a:pt x="735" y="641"/>
                  <a:pt x="730" y="645"/>
                </a:cubicBezTo>
                <a:cubicBezTo>
                  <a:pt x="726" y="647"/>
                  <a:pt x="723" y="650"/>
                  <a:pt x="720" y="652"/>
                </a:cubicBezTo>
                <a:cubicBezTo>
                  <a:pt x="711" y="658"/>
                  <a:pt x="703" y="665"/>
                  <a:pt x="695" y="671"/>
                </a:cubicBezTo>
                <a:cubicBezTo>
                  <a:pt x="694" y="671"/>
                  <a:pt x="693" y="672"/>
                  <a:pt x="693" y="672"/>
                </a:cubicBezTo>
                <a:cubicBezTo>
                  <a:pt x="611" y="734"/>
                  <a:pt x="535" y="799"/>
                  <a:pt x="465" y="866"/>
                </a:cubicBezTo>
                <a:cubicBezTo>
                  <a:pt x="464" y="867"/>
                  <a:pt x="464" y="868"/>
                  <a:pt x="463" y="869"/>
                </a:cubicBezTo>
                <a:cubicBezTo>
                  <a:pt x="392" y="938"/>
                  <a:pt x="328" y="1010"/>
                  <a:pt x="272" y="1085"/>
                </a:cubicBezTo>
                <a:cubicBezTo>
                  <a:pt x="271" y="1085"/>
                  <a:pt x="271" y="1085"/>
                  <a:pt x="271" y="1086"/>
                </a:cubicBezTo>
                <a:cubicBezTo>
                  <a:pt x="238" y="1130"/>
                  <a:pt x="207" y="1176"/>
                  <a:pt x="179" y="1222"/>
                </a:cubicBezTo>
                <a:cubicBezTo>
                  <a:pt x="179" y="1222"/>
                  <a:pt x="179" y="1222"/>
                  <a:pt x="179" y="1222"/>
                </a:cubicBezTo>
                <a:cubicBezTo>
                  <a:pt x="149" y="1272"/>
                  <a:pt x="122" y="1324"/>
                  <a:pt x="99" y="1376"/>
                </a:cubicBezTo>
                <a:cubicBezTo>
                  <a:pt x="99" y="1376"/>
                  <a:pt x="99" y="1376"/>
                  <a:pt x="99" y="1376"/>
                </a:cubicBezTo>
                <a:cubicBezTo>
                  <a:pt x="99" y="1376"/>
                  <a:pt x="99" y="1376"/>
                  <a:pt x="98" y="1376"/>
                </a:cubicBezTo>
                <a:cubicBezTo>
                  <a:pt x="75" y="1430"/>
                  <a:pt x="55" y="1484"/>
                  <a:pt x="40" y="1540"/>
                </a:cubicBezTo>
                <a:cubicBezTo>
                  <a:pt x="40" y="1540"/>
                  <a:pt x="40" y="1541"/>
                  <a:pt x="40" y="1542"/>
                </a:cubicBezTo>
                <a:cubicBezTo>
                  <a:pt x="25" y="1597"/>
                  <a:pt x="14" y="1653"/>
                  <a:pt x="7" y="1710"/>
                </a:cubicBezTo>
                <a:cubicBezTo>
                  <a:pt x="7" y="1710"/>
                  <a:pt x="7" y="1711"/>
                  <a:pt x="7" y="1711"/>
                </a:cubicBezTo>
                <a:cubicBezTo>
                  <a:pt x="3" y="1748"/>
                  <a:pt x="0" y="1785"/>
                  <a:pt x="0" y="1823"/>
                </a:cubicBezTo>
                <a:cubicBezTo>
                  <a:pt x="0" y="1824"/>
                  <a:pt x="0" y="1826"/>
                  <a:pt x="0" y="1827"/>
                </a:cubicBezTo>
                <a:cubicBezTo>
                  <a:pt x="0" y="1881"/>
                  <a:pt x="6" y="1939"/>
                  <a:pt x="15" y="1998"/>
                </a:cubicBezTo>
                <a:cubicBezTo>
                  <a:pt x="15" y="1998"/>
                  <a:pt x="15" y="1998"/>
                  <a:pt x="15" y="1998"/>
                </a:cubicBezTo>
                <a:cubicBezTo>
                  <a:pt x="20" y="2028"/>
                  <a:pt x="26" y="2059"/>
                  <a:pt x="33" y="2090"/>
                </a:cubicBezTo>
                <a:cubicBezTo>
                  <a:pt x="48" y="2156"/>
                  <a:pt x="69" y="2224"/>
                  <a:pt x="94" y="2294"/>
                </a:cubicBezTo>
                <a:cubicBezTo>
                  <a:pt x="94" y="2294"/>
                  <a:pt x="94" y="2294"/>
                  <a:pt x="94" y="2294"/>
                </a:cubicBezTo>
                <a:cubicBezTo>
                  <a:pt x="100" y="2311"/>
                  <a:pt x="106" y="2327"/>
                  <a:pt x="112" y="2344"/>
                </a:cubicBezTo>
                <a:cubicBezTo>
                  <a:pt x="112" y="2344"/>
                  <a:pt x="112" y="2344"/>
                  <a:pt x="112" y="2344"/>
                </a:cubicBezTo>
                <a:cubicBezTo>
                  <a:pt x="133" y="2399"/>
                  <a:pt x="156" y="2454"/>
                  <a:pt x="182" y="2509"/>
                </a:cubicBezTo>
                <a:cubicBezTo>
                  <a:pt x="302" y="2638"/>
                  <a:pt x="493" y="2704"/>
                  <a:pt x="752" y="2704"/>
                </a:cubicBezTo>
                <a:cubicBezTo>
                  <a:pt x="1225" y="2704"/>
                  <a:pt x="1884" y="2482"/>
                  <a:pt x="2560" y="2094"/>
                </a:cubicBezTo>
                <a:cubicBezTo>
                  <a:pt x="3092" y="1788"/>
                  <a:pt x="3466" y="1470"/>
                  <a:pt x="3656" y="1167"/>
                </a:cubicBezTo>
                <a:cubicBezTo>
                  <a:pt x="3656" y="1167"/>
                  <a:pt x="3656" y="1167"/>
                  <a:pt x="3656" y="1167"/>
                </a:cubicBezTo>
                <a:cubicBezTo>
                  <a:pt x="3741" y="1046"/>
                  <a:pt x="3810" y="926"/>
                  <a:pt x="3829" y="729"/>
                </a:cubicBezTo>
                <a:close/>
              </a:path>
            </a:pathLst>
          </a:cu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9" name="Freeform 18"/>
          <p:cNvSpPr>
            <a:spLocks/>
          </p:cNvSpPr>
          <p:nvPr userDrawn="1"/>
        </p:nvSpPr>
        <p:spPr bwMode="auto">
          <a:xfrm>
            <a:off x="-9655412" y="-17781158"/>
            <a:ext cx="18202634" cy="12320067"/>
          </a:xfrm>
          <a:custGeom>
            <a:avLst/>
            <a:gdLst>
              <a:gd name="T0" fmla="*/ 3755 w 3815"/>
              <a:gd name="T1" fmla="*/ 582 h 2582"/>
              <a:gd name="T2" fmla="*/ 3706 w 3815"/>
              <a:gd name="T3" fmla="*/ 473 h 2582"/>
              <a:gd name="T4" fmla="*/ 3706 w 3815"/>
              <a:gd name="T5" fmla="*/ 473 h 2582"/>
              <a:gd name="T6" fmla="*/ 3705 w 3815"/>
              <a:gd name="T7" fmla="*/ 471 h 2582"/>
              <a:gd name="T8" fmla="*/ 3698 w 3815"/>
              <a:gd name="T9" fmla="*/ 457 h 2582"/>
              <a:gd name="T10" fmla="*/ 3697 w 3815"/>
              <a:gd name="T11" fmla="*/ 457 h 2582"/>
              <a:gd name="T12" fmla="*/ 3635 w 3815"/>
              <a:gd name="T13" fmla="*/ 363 h 2582"/>
              <a:gd name="T14" fmla="*/ 3635 w 3815"/>
              <a:gd name="T15" fmla="*/ 363 h 2582"/>
              <a:gd name="T16" fmla="*/ 3572 w 3815"/>
              <a:gd name="T17" fmla="*/ 292 h 2582"/>
              <a:gd name="T18" fmla="*/ 3572 w 3815"/>
              <a:gd name="T19" fmla="*/ 292 h 2582"/>
              <a:gd name="T20" fmla="*/ 3481 w 3815"/>
              <a:gd name="T21" fmla="*/ 212 h 2582"/>
              <a:gd name="T22" fmla="*/ 3480 w 3815"/>
              <a:gd name="T23" fmla="*/ 212 h 2582"/>
              <a:gd name="T24" fmla="*/ 3401 w 3815"/>
              <a:gd name="T25" fmla="*/ 160 h 2582"/>
              <a:gd name="T26" fmla="*/ 3400 w 3815"/>
              <a:gd name="T27" fmla="*/ 159 h 2582"/>
              <a:gd name="T28" fmla="*/ 3227 w 3815"/>
              <a:gd name="T29" fmla="*/ 81 h 2582"/>
              <a:gd name="T30" fmla="*/ 3223 w 3815"/>
              <a:gd name="T31" fmla="*/ 79 h 2582"/>
              <a:gd name="T32" fmla="*/ 3027 w 3815"/>
              <a:gd name="T33" fmla="*/ 27 h 2582"/>
              <a:gd name="T34" fmla="*/ 3026 w 3815"/>
              <a:gd name="T35" fmla="*/ 28 h 2582"/>
              <a:gd name="T36" fmla="*/ 2749 w 3815"/>
              <a:gd name="T37" fmla="*/ 1 h 2582"/>
              <a:gd name="T38" fmla="*/ 2713 w 3815"/>
              <a:gd name="T39" fmla="*/ 0 h 2582"/>
              <a:gd name="T40" fmla="*/ 2382 w 3815"/>
              <a:gd name="T41" fmla="*/ 19 h 2582"/>
              <a:gd name="T42" fmla="*/ 2382 w 3815"/>
              <a:gd name="T43" fmla="*/ 19 h 2582"/>
              <a:gd name="T44" fmla="*/ 2155 w 3815"/>
              <a:gd name="T45" fmla="*/ 52 h 2582"/>
              <a:gd name="T46" fmla="*/ 2153 w 3815"/>
              <a:gd name="T47" fmla="*/ 53 h 2582"/>
              <a:gd name="T48" fmla="*/ 2121 w 3815"/>
              <a:gd name="T49" fmla="*/ 59 h 2582"/>
              <a:gd name="T50" fmla="*/ 2121 w 3815"/>
              <a:gd name="T51" fmla="*/ 59 h 2582"/>
              <a:gd name="T52" fmla="*/ 1752 w 3815"/>
              <a:gd name="T53" fmla="*/ 149 h 2582"/>
              <a:gd name="T54" fmla="*/ 1751 w 3815"/>
              <a:gd name="T55" fmla="*/ 149 h 2582"/>
              <a:gd name="T56" fmla="*/ 746 w 3815"/>
              <a:gd name="T57" fmla="*/ 633 h 2582"/>
              <a:gd name="T58" fmla="*/ 730 w 3815"/>
              <a:gd name="T59" fmla="*/ 645 h 2582"/>
              <a:gd name="T60" fmla="*/ 720 w 3815"/>
              <a:gd name="T61" fmla="*/ 652 h 2582"/>
              <a:gd name="T62" fmla="*/ 695 w 3815"/>
              <a:gd name="T63" fmla="*/ 671 h 2582"/>
              <a:gd name="T64" fmla="*/ 693 w 3815"/>
              <a:gd name="T65" fmla="*/ 672 h 2582"/>
              <a:gd name="T66" fmla="*/ 465 w 3815"/>
              <a:gd name="T67" fmla="*/ 866 h 2582"/>
              <a:gd name="T68" fmla="*/ 463 w 3815"/>
              <a:gd name="T69" fmla="*/ 869 h 2582"/>
              <a:gd name="T70" fmla="*/ 272 w 3815"/>
              <a:gd name="T71" fmla="*/ 1085 h 2582"/>
              <a:gd name="T72" fmla="*/ 271 w 3815"/>
              <a:gd name="T73" fmla="*/ 1086 h 2582"/>
              <a:gd name="T74" fmla="*/ 179 w 3815"/>
              <a:gd name="T75" fmla="*/ 1222 h 2582"/>
              <a:gd name="T76" fmla="*/ 179 w 3815"/>
              <a:gd name="T77" fmla="*/ 1222 h 2582"/>
              <a:gd name="T78" fmla="*/ 99 w 3815"/>
              <a:gd name="T79" fmla="*/ 1376 h 2582"/>
              <a:gd name="T80" fmla="*/ 99 w 3815"/>
              <a:gd name="T81" fmla="*/ 1376 h 2582"/>
              <a:gd name="T82" fmla="*/ 98 w 3815"/>
              <a:gd name="T83" fmla="*/ 1376 h 2582"/>
              <a:gd name="T84" fmla="*/ 40 w 3815"/>
              <a:gd name="T85" fmla="*/ 1540 h 2582"/>
              <a:gd name="T86" fmla="*/ 40 w 3815"/>
              <a:gd name="T87" fmla="*/ 1542 h 2582"/>
              <a:gd name="T88" fmla="*/ 7 w 3815"/>
              <a:gd name="T89" fmla="*/ 1710 h 2582"/>
              <a:gd name="T90" fmla="*/ 7 w 3815"/>
              <a:gd name="T91" fmla="*/ 1711 h 2582"/>
              <a:gd name="T92" fmla="*/ 0 w 3815"/>
              <a:gd name="T93" fmla="*/ 1823 h 2582"/>
              <a:gd name="T94" fmla="*/ 0 w 3815"/>
              <a:gd name="T95" fmla="*/ 1827 h 2582"/>
              <a:gd name="T96" fmla="*/ 15 w 3815"/>
              <a:gd name="T97" fmla="*/ 1998 h 2582"/>
              <a:gd name="T98" fmla="*/ 15 w 3815"/>
              <a:gd name="T99" fmla="*/ 1998 h 2582"/>
              <a:gd name="T100" fmla="*/ 33 w 3815"/>
              <a:gd name="T101" fmla="*/ 2090 h 2582"/>
              <a:gd name="T102" fmla="*/ 94 w 3815"/>
              <a:gd name="T103" fmla="*/ 2294 h 2582"/>
              <a:gd name="T104" fmla="*/ 94 w 3815"/>
              <a:gd name="T105" fmla="*/ 2294 h 2582"/>
              <a:gd name="T106" fmla="*/ 121 w 3815"/>
              <a:gd name="T107" fmla="*/ 2368 h 2582"/>
              <a:gd name="T108" fmla="*/ 682 w 3815"/>
              <a:gd name="T109" fmla="*/ 2582 h 2582"/>
              <a:gd name="T110" fmla="*/ 2475 w 3815"/>
              <a:gd name="T111" fmla="*/ 2000 h 2582"/>
              <a:gd name="T112" fmla="*/ 3755 w 3815"/>
              <a:gd name="T113" fmla="*/ 582 h 25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815" h="2582">
                <a:moveTo>
                  <a:pt x="3755" y="582"/>
                </a:moveTo>
                <a:cubicBezTo>
                  <a:pt x="3741" y="543"/>
                  <a:pt x="3725" y="507"/>
                  <a:pt x="3706" y="473"/>
                </a:cubicBezTo>
                <a:cubicBezTo>
                  <a:pt x="3706" y="473"/>
                  <a:pt x="3706" y="473"/>
                  <a:pt x="3706" y="473"/>
                </a:cubicBezTo>
                <a:cubicBezTo>
                  <a:pt x="3706" y="472"/>
                  <a:pt x="3706" y="472"/>
                  <a:pt x="3705" y="471"/>
                </a:cubicBezTo>
                <a:cubicBezTo>
                  <a:pt x="3703" y="467"/>
                  <a:pt x="3700" y="462"/>
                  <a:pt x="3698" y="457"/>
                </a:cubicBezTo>
                <a:cubicBezTo>
                  <a:pt x="3697" y="457"/>
                  <a:pt x="3697" y="457"/>
                  <a:pt x="3697" y="457"/>
                </a:cubicBezTo>
                <a:cubicBezTo>
                  <a:pt x="3678" y="424"/>
                  <a:pt x="3658" y="392"/>
                  <a:pt x="3635" y="363"/>
                </a:cubicBezTo>
                <a:cubicBezTo>
                  <a:pt x="3635" y="363"/>
                  <a:pt x="3635" y="363"/>
                  <a:pt x="3635" y="363"/>
                </a:cubicBezTo>
                <a:cubicBezTo>
                  <a:pt x="3615" y="338"/>
                  <a:pt x="3594" y="314"/>
                  <a:pt x="3572" y="292"/>
                </a:cubicBezTo>
                <a:cubicBezTo>
                  <a:pt x="3572" y="292"/>
                  <a:pt x="3572" y="292"/>
                  <a:pt x="3572" y="292"/>
                </a:cubicBezTo>
                <a:cubicBezTo>
                  <a:pt x="3543" y="263"/>
                  <a:pt x="3513" y="236"/>
                  <a:pt x="3481" y="212"/>
                </a:cubicBezTo>
                <a:cubicBezTo>
                  <a:pt x="3480" y="212"/>
                  <a:pt x="3480" y="212"/>
                  <a:pt x="3480" y="212"/>
                </a:cubicBezTo>
                <a:cubicBezTo>
                  <a:pt x="3455" y="194"/>
                  <a:pt x="3428" y="177"/>
                  <a:pt x="3401" y="160"/>
                </a:cubicBezTo>
                <a:cubicBezTo>
                  <a:pt x="3400" y="160"/>
                  <a:pt x="3400" y="160"/>
                  <a:pt x="3400" y="159"/>
                </a:cubicBezTo>
                <a:cubicBezTo>
                  <a:pt x="3346" y="128"/>
                  <a:pt x="3288" y="102"/>
                  <a:pt x="3227" y="81"/>
                </a:cubicBezTo>
                <a:cubicBezTo>
                  <a:pt x="3226" y="80"/>
                  <a:pt x="3224" y="79"/>
                  <a:pt x="3223" y="79"/>
                </a:cubicBezTo>
                <a:cubicBezTo>
                  <a:pt x="3161" y="57"/>
                  <a:pt x="3095" y="40"/>
                  <a:pt x="3027" y="27"/>
                </a:cubicBezTo>
                <a:cubicBezTo>
                  <a:pt x="3027" y="27"/>
                  <a:pt x="3026" y="27"/>
                  <a:pt x="3026" y="28"/>
                </a:cubicBezTo>
                <a:cubicBezTo>
                  <a:pt x="2936" y="11"/>
                  <a:pt x="2844" y="3"/>
                  <a:pt x="2749" y="1"/>
                </a:cubicBezTo>
                <a:cubicBezTo>
                  <a:pt x="2737" y="0"/>
                  <a:pt x="2725" y="0"/>
                  <a:pt x="2713" y="0"/>
                </a:cubicBezTo>
                <a:cubicBezTo>
                  <a:pt x="2604" y="0"/>
                  <a:pt x="2494" y="7"/>
                  <a:pt x="2382" y="19"/>
                </a:cubicBezTo>
                <a:cubicBezTo>
                  <a:pt x="2382" y="19"/>
                  <a:pt x="2382" y="19"/>
                  <a:pt x="2382" y="19"/>
                </a:cubicBezTo>
                <a:cubicBezTo>
                  <a:pt x="2307" y="27"/>
                  <a:pt x="2231" y="39"/>
                  <a:pt x="2155" y="52"/>
                </a:cubicBezTo>
                <a:cubicBezTo>
                  <a:pt x="2154" y="52"/>
                  <a:pt x="2153" y="52"/>
                  <a:pt x="2153" y="53"/>
                </a:cubicBezTo>
                <a:cubicBezTo>
                  <a:pt x="2142" y="54"/>
                  <a:pt x="2132" y="56"/>
                  <a:pt x="2121" y="59"/>
                </a:cubicBezTo>
                <a:cubicBezTo>
                  <a:pt x="2121" y="59"/>
                  <a:pt x="2121" y="59"/>
                  <a:pt x="2121" y="59"/>
                </a:cubicBezTo>
                <a:cubicBezTo>
                  <a:pt x="1997" y="82"/>
                  <a:pt x="1874" y="112"/>
                  <a:pt x="1752" y="149"/>
                </a:cubicBezTo>
                <a:cubicBezTo>
                  <a:pt x="1752" y="149"/>
                  <a:pt x="1752" y="149"/>
                  <a:pt x="1751" y="149"/>
                </a:cubicBezTo>
                <a:cubicBezTo>
                  <a:pt x="1386" y="259"/>
                  <a:pt x="1036" y="425"/>
                  <a:pt x="746" y="633"/>
                </a:cubicBezTo>
                <a:cubicBezTo>
                  <a:pt x="740" y="637"/>
                  <a:pt x="735" y="641"/>
                  <a:pt x="730" y="645"/>
                </a:cubicBezTo>
                <a:cubicBezTo>
                  <a:pt x="726" y="647"/>
                  <a:pt x="723" y="650"/>
                  <a:pt x="720" y="652"/>
                </a:cubicBezTo>
                <a:cubicBezTo>
                  <a:pt x="711" y="658"/>
                  <a:pt x="703" y="665"/>
                  <a:pt x="695" y="671"/>
                </a:cubicBezTo>
                <a:cubicBezTo>
                  <a:pt x="694" y="671"/>
                  <a:pt x="693" y="672"/>
                  <a:pt x="693" y="672"/>
                </a:cubicBezTo>
                <a:cubicBezTo>
                  <a:pt x="611" y="734"/>
                  <a:pt x="535" y="799"/>
                  <a:pt x="465" y="866"/>
                </a:cubicBezTo>
                <a:cubicBezTo>
                  <a:pt x="464" y="867"/>
                  <a:pt x="464" y="868"/>
                  <a:pt x="463" y="869"/>
                </a:cubicBezTo>
                <a:cubicBezTo>
                  <a:pt x="392" y="938"/>
                  <a:pt x="328" y="1010"/>
                  <a:pt x="272" y="1085"/>
                </a:cubicBezTo>
                <a:cubicBezTo>
                  <a:pt x="271" y="1085"/>
                  <a:pt x="271" y="1085"/>
                  <a:pt x="271" y="1086"/>
                </a:cubicBezTo>
                <a:cubicBezTo>
                  <a:pt x="238" y="1130"/>
                  <a:pt x="207" y="1176"/>
                  <a:pt x="179" y="1222"/>
                </a:cubicBezTo>
                <a:cubicBezTo>
                  <a:pt x="179" y="1222"/>
                  <a:pt x="179" y="1222"/>
                  <a:pt x="179" y="1222"/>
                </a:cubicBezTo>
                <a:cubicBezTo>
                  <a:pt x="149" y="1272"/>
                  <a:pt x="122" y="1324"/>
                  <a:pt x="99" y="1376"/>
                </a:cubicBezTo>
                <a:cubicBezTo>
                  <a:pt x="99" y="1376"/>
                  <a:pt x="99" y="1376"/>
                  <a:pt x="99" y="1376"/>
                </a:cubicBezTo>
                <a:cubicBezTo>
                  <a:pt x="99" y="1376"/>
                  <a:pt x="99" y="1376"/>
                  <a:pt x="98" y="1376"/>
                </a:cubicBezTo>
                <a:cubicBezTo>
                  <a:pt x="75" y="1430"/>
                  <a:pt x="55" y="1484"/>
                  <a:pt x="40" y="1540"/>
                </a:cubicBezTo>
                <a:cubicBezTo>
                  <a:pt x="40" y="1540"/>
                  <a:pt x="40" y="1541"/>
                  <a:pt x="40" y="1542"/>
                </a:cubicBezTo>
                <a:cubicBezTo>
                  <a:pt x="25" y="1597"/>
                  <a:pt x="14" y="1653"/>
                  <a:pt x="7" y="1710"/>
                </a:cubicBezTo>
                <a:cubicBezTo>
                  <a:pt x="7" y="1710"/>
                  <a:pt x="7" y="1711"/>
                  <a:pt x="7" y="1711"/>
                </a:cubicBezTo>
                <a:cubicBezTo>
                  <a:pt x="3" y="1748"/>
                  <a:pt x="0" y="1785"/>
                  <a:pt x="0" y="1823"/>
                </a:cubicBezTo>
                <a:cubicBezTo>
                  <a:pt x="0" y="1824"/>
                  <a:pt x="0" y="1826"/>
                  <a:pt x="0" y="1827"/>
                </a:cubicBezTo>
                <a:cubicBezTo>
                  <a:pt x="0" y="1881"/>
                  <a:pt x="6" y="1939"/>
                  <a:pt x="15" y="1998"/>
                </a:cubicBezTo>
                <a:cubicBezTo>
                  <a:pt x="15" y="1998"/>
                  <a:pt x="15" y="1998"/>
                  <a:pt x="15" y="1998"/>
                </a:cubicBezTo>
                <a:cubicBezTo>
                  <a:pt x="20" y="2028"/>
                  <a:pt x="26" y="2059"/>
                  <a:pt x="33" y="2090"/>
                </a:cubicBezTo>
                <a:cubicBezTo>
                  <a:pt x="48" y="2156"/>
                  <a:pt x="69" y="2224"/>
                  <a:pt x="94" y="2294"/>
                </a:cubicBezTo>
                <a:cubicBezTo>
                  <a:pt x="94" y="2294"/>
                  <a:pt x="94" y="2294"/>
                  <a:pt x="94" y="2294"/>
                </a:cubicBezTo>
                <a:cubicBezTo>
                  <a:pt x="103" y="2319"/>
                  <a:pt x="112" y="2343"/>
                  <a:pt x="121" y="2368"/>
                </a:cubicBezTo>
                <a:cubicBezTo>
                  <a:pt x="227" y="2510"/>
                  <a:pt x="414" y="2582"/>
                  <a:pt x="682" y="2582"/>
                </a:cubicBezTo>
                <a:cubicBezTo>
                  <a:pt x="1134" y="2582"/>
                  <a:pt x="1771" y="2376"/>
                  <a:pt x="2475" y="2000"/>
                </a:cubicBezTo>
                <a:cubicBezTo>
                  <a:pt x="3317" y="1552"/>
                  <a:pt x="3815" y="998"/>
                  <a:pt x="3755" y="582"/>
                </a:cubicBezTo>
                <a:close/>
              </a:path>
            </a:pathLst>
          </a:custGeom>
          <a:solidFill>
            <a:srgbClr val="990A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0" name="Freeform 19"/>
          <p:cNvSpPr>
            <a:spLocks/>
          </p:cNvSpPr>
          <p:nvPr userDrawn="1"/>
        </p:nvSpPr>
        <p:spPr bwMode="auto">
          <a:xfrm>
            <a:off x="-9493242" y="-17781158"/>
            <a:ext cx="15649667" cy="8750977"/>
          </a:xfrm>
          <a:custGeom>
            <a:avLst/>
            <a:gdLst>
              <a:gd name="T0" fmla="*/ 3241 w 3280"/>
              <a:gd name="T1" fmla="*/ 124 h 1834"/>
              <a:gd name="T2" fmla="*/ 3189 w 3280"/>
              <a:gd name="T3" fmla="*/ 79 h 1834"/>
              <a:gd name="T4" fmla="*/ 2993 w 3280"/>
              <a:gd name="T5" fmla="*/ 27 h 1834"/>
              <a:gd name="T6" fmla="*/ 2992 w 3280"/>
              <a:gd name="T7" fmla="*/ 28 h 1834"/>
              <a:gd name="T8" fmla="*/ 2715 w 3280"/>
              <a:gd name="T9" fmla="*/ 1 h 1834"/>
              <a:gd name="T10" fmla="*/ 2679 w 3280"/>
              <a:gd name="T11" fmla="*/ 0 h 1834"/>
              <a:gd name="T12" fmla="*/ 2348 w 3280"/>
              <a:gd name="T13" fmla="*/ 19 h 1834"/>
              <a:gd name="T14" fmla="*/ 2348 w 3280"/>
              <a:gd name="T15" fmla="*/ 19 h 1834"/>
              <a:gd name="T16" fmla="*/ 2121 w 3280"/>
              <a:gd name="T17" fmla="*/ 52 h 1834"/>
              <a:gd name="T18" fmla="*/ 2119 w 3280"/>
              <a:gd name="T19" fmla="*/ 53 h 1834"/>
              <a:gd name="T20" fmla="*/ 2087 w 3280"/>
              <a:gd name="T21" fmla="*/ 59 h 1834"/>
              <a:gd name="T22" fmla="*/ 2087 w 3280"/>
              <a:gd name="T23" fmla="*/ 59 h 1834"/>
              <a:gd name="T24" fmla="*/ 1718 w 3280"/>
              <a:gd name="T25" fmla="*/ 149 h 1834"/>
              <a:gd name="T26" fmla="*/ 1717 w 3280"/>
              <a:gd name="T27" fmla="*/ 149 h 1834"/>
              <a:gd name="T28" fmla="*/ 712 w 3280"/>
              <a:gd name="T29" fmla="*/ 633 h 1834"/>
              <a:gd name="T30" fmla="*/ 696 w 3280"/>
              <a:gd name="T31" fmla="*/ 645 h 1834"/>
              <a:gd name="T32" fmla="*/ 686 w 3280"/>
              <a:gd name="T33" fmla="*/ 652 h 1834"/>
              <a:gd name="T34" fmla="*/ 661 w 3280"/>
              <a:gd name="T35" fmla="*/ 671 h 1834"/>
              <a:gd name="T36" fmla="*/ 659 w 3280"/>
              <a:gd name="T37" fmla="*/ 672 h 1834"/>
              <a:gd name="T38" fmla="*/ 431 w 3280"/>
              <a:gd name="T39" fmla="*/ 866 h 1834"/>
              <a:gd name="T40" fmla="*/ 429 w 3280"/>
              <a:gd name="T41" fmla="*/ 869 h 1834"/>
              <a:gd name="T42" fmla="*/ 238 w 3280"/>
              <a:gd name="T43" fmla="*/ 1085 h 1834"/>
              <a:gd name="T44" fmla="*/ 237 w 3280"/>
              <a:gd name="T45" fmla="*/ 1086 h 1834"/>
              <a:gd name="T46" fmla="*/ 145 w 3280"/>
              <a:gd name="T47" fmla="*/ 1222 h 1834"/>
              <a:gd name="T48" fmla="*/ 145 w 3280"/>
              <a:gd name="T49" fmla="*/ 1222 h 1834"/>
              <a:gd name="T50" fmla="*/ 65 w 3280"/>
              <a:gd name="T51" fmla="*/ 1376 h 1834"/>
              <a:gd name="T52" fmla="*/ 65 w 3280"/>
              <a:gd name="T53" fmla="*/ 1376 h 1834"/>
              <a:gd name="T54" fmla="*/ 64 w 3280"/>
              <a:gd name="T55" fmla="*/ 1376 h 1834"/>
              <a:gd name="T56" fmla="*/ 6 w 3280"/>
              <a:gd name="T57" fmla="*/ 1540 h 1834"/>
              <a:gd name="T58" fmla="*/ 18 w 3280"/>
              <a:gd name="T59" fmla="*/ 1663 h 1834"/>
              <a:gd name="T60" fmla="*/ 414 w 3280"/>
              <a:gd name="T61" fmla="*/ 1834 h 1834"/>
              <a:gd name="T62" fmla="*/ 1882 w 3280"/>
              <a:gd name="T63" fmla="*/ 1399 h 1834"/>
              <a:gd name="T64" fmla="*/ 3260 w 3280"/>
              <a:gd name="T65" fmla="*/ 303 h 1834"/>
              <a:gd name="T66" fmla="*/ 3241 w 3280"/>
              <a:gd name="T67" fmla="*/ 124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280" h="1834">
                <a:moveTo>
                  <a:pt x="3241" y="124"/>
                </a:moveTo>
                <a:cubicBezTo>
                  <a:pt x="3232" y="108"/>
                  <a:pt x="3214" y="93"/>
                  <a:pt x="3189" y="79"/>
                </a:cubicBezTo>
                <a:cubicBezTo>
                  <a:pt x="3127" y="57"/>
                  <a:pt x="3061" y="40"/>
                  <a:pt x="2993" y="27"/>
                </a:cubicBezTo>
                <a:cubicBezTo>
                  <a:pt x="2993" y="27"/>
                  <a:pt x="2992" y="27"/>
                  <a:pt x="2992" y="28"/>
                </a:cubicBezTo>
                <a:cubicBezTo>
                  <a:pt x="2902" y="11"/>
                  <a:pt x="2810" y="3"/>
                  <a:pt x="2715" y="1"/>
                </a:cubicBezTo>
                <a:cubicBezTo>
                  <a:pt x="2703" y="0"/>
                  <a:pt x="2691" y="0"/>
                  <a:pt x="2679" y="0"/>
                </a:cubicBezTo>
                <a:cubicBezTo>
                  <a:pt x="2570" y="0"/>
                  <a:pt x="2460" y="7"/>
                  <a:pt x="2348" y="19"/>
                </a:cubicBezTo>
                <a:cubicBezTo>
                  <a:pt x="2348" y="19"/>
                  <a:pt x="2348" y="19"/>
                  <a:pt x="2348" y="19"/>
                </a:cubicBezTo>
                <a:cubicBezTo>
                  <a:pt x="2273" y="27"/>
                  <a:pt x="2197" y="39"/>
                  <a:pt x="2121" y="52"/>
                </a:cubicBezTo>
                <a:cubicBezTo>
                  <a:pt x="2120" y="52"/>
                  <a:pt x="2119" y="52"/>
                  <a:pt x="2119" y="53"/>
                </a:cubicBezTo>
                <a:cubicBezTo>
                  <a:pt x="2108" y="54"/>
                  <a:pt x="2098" y="56"/>
                  <a:pt x="2087" y="59"/>
                </a:cubicBezTo>
                <a:cubicBezTo>
                  <a:pt x="2087" y="59"/>
                  <a:pt x="2087" y="59"/>
                  <a:pt x="2087" y="59"/>
                </a:cubicBezTo>
                <a:cubicBezTo>
                  <a:pt x="1963" y="82"/>
                  <a:pt x="1840" y="112"/>
                  <a:pt x="1718" y="149"/>
                </a:cubicBezTo>
                <a:cubicBezTo>
                  <a:pt x="1718" y="149"/>
                  <a:pt x="1718" y="149"/>
                  <a:pt x="1717" y="149"/>
                </a:cubicBezTo>
                <a:cubicBezTo>
                  <a:pt x="1352" y="259"/>
                  <a:pt x="1002" y="425"/>
                  <a:pt x="712" y="633"/>
                </a:cubicBezTo>
                <a:cubicBezTo>
                  <a:pt x="706" y="637"/>
                  <a:pt x="701" y="641"/>
                  <a:pt x="696" y="645"/>
                </a:cubicBezTo>
                <a:cubicBezTo>
                  <a:pt x="692" y="647"/>
                  <a:pt x="689" y="650"/>
                  <a:pt x="686" y="652"/>
                </a:cubicBezTo>
                <a:cubicBezTo>
                  <a:pt x="677" y="658"/>
                  <a:pt x="669" y="665"/>
                  <a:pt x="661" y="671"/>
                </a:cubicBezTo>
                <a:cubicBezTo>
                  <a:pt x="660" y="671"/>
                  <a:pt x="659" y="672"/>
                  <a:pt x="659" y="672"/>
                </a:cubicBezTo>
                <a:cubicBezTo>
                  <a:pt x="577" y="734"/>
                  <a:pt x="501" y="799"/>
                  <a:pt x="431" y="866"/>
                </a:cubicBezTo>
                <a:cubicBezTo>
                  <a:pt x="430" y="867"/>
                  <a:pt x="430" y="868"/>
                  <a:pt x="429" y="869"/>
                </a:cubicBezTo>
                <a:cubicBezTo>
                  <a:pt x="358" y="938"/>
                  <a:pt x="294" y="1010"/>
                  <a:pt x="238" y="1085"/>
                </a:cubicBezTo>
                <a:cubicBezTo>
                  <a:pt x="237" y="1085"/>
                  <a:pt x="237" y="1085"/>
                  <a:pt x="237" y="1086"/>
                </a:cubicBezTo>
                <a:cubicBezTo>
                  <a:pt x="204" y="1130"/>
                  <a:pt x="173" y="1176"/>
                  <a:pt x="145" y="1222"/>
                </a:cubicBezTo>
                <a:cubicBezTo>
                  <a:pt x="145" y="1222"/>
                  <a:pt x="145" y="1222"/>
                  <a:pt x="145" y="1222"/>
                </a:cubicBezTo>
                <a:cubicBezTo>
                  <a:pt x="115" y="1272"/>
                  <a:pt x="88" y="1324"/>
                  <a:pt x="65" y="1376"/>
                </a:cubicBezTo>
                <a:cubicBezTo>
                  <a:pt x="65" y="1376"/>
                  <a:pt x="65" y="1376"/>
                  <a:pt x="65" y="1376"/>
                </a:cubicBezTo>
                <a:cubicBezTo>
                  <a:pt x="65" y="1376"/>
                  <a:pt x="65" y="1376"/>
                  <a:pt x="64" y="1376"/>
                </a:cubicBezTo>
                <a:cubicBezTo>
                  <a:pt x="41" y="1430"/>
                  <a:pt x="21" y="1484"/>
                  <a:pt x="6" y="1540"/>
                </a:cubicBezTo>
                <a:cubicBezTo>
                  <a:pt x="0" y="1589"/>
                  <a:pt x="4" y="1630"/>
                  <a:pt x="18" y="1663"/>
                </a:cubicBezTo>
                <a:cubicBezTo>
                  <a:pt x="67" y="1774"/>
                  <a:pt x="204" y="1834"/>
                  <a:pt x="414" y="1834"/>
                </a:cubicBezTo>
                <a:cubicBezTo>
                  <a:pt x="763" y="1834"/>
                  <a:pt x="1285" y="1679"/>
                  <a:pt x="1882" y="1399"/>
                </a:cubicBezTo>
                <a:cubicBezTo>
                  <a:pt x="2606" y="1060"/>
                  <a:pt x="3172" y="609"/>
                  <a:pt x="3260" y="303"/>
                </a:cubicBezTo>
                <a:cubicBezTo>
                  <a:pt x="3280" y="233"/>
                  <a:pt x="3273" y="173"/>
                  <a:pt x="3241" y="124"/>
                </a:cubicBezTo>
                <a:close/>
              </a:path>
            </a:pathLst>
          </a:custGeom>
          <a:solidFill>
            <a:srgbClr val="FF3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1" name="Freeform 20"/>
          <p:cNvSpPr>
            <a:spLocks/>
          </p:cNvSpPr>
          <p:nvPr userDrawn="1"/>
        </p:nvSpPr>
        <p:spPr bwMode="auto">
          <a:xfrm>
            <a:off x="-8954047" y="-17781158"/>
            <a:ext cx="13498360" cy="7271611"/>
          </a:xfrm>
          <a:custGeom>
            <a:avLst/>
            <a:gdLst>
              <a:gd name="T0" fmla="*/ 2805 w 2829"/>
              <a:gd name="T1" fmla="*/ 85 h 1524"/>
              <a:gd name="T2" fmla="*/ 2637 w 2829"/>
              <a:gd name="T3" fmla="*/ 2 h 1524"/>
              <a:gd name="T4" fmla="*/ 2566 w 2829"/>
              <a:gd name="T5" fmla="*/ 0 h 1524"/>
              <a:gd name="T6" fmla="*/ 2235 w 2829"/>
              <a:gd name="T7" fmla="*/ 19 h 1524"/>
              <a:gd name="T8" fmla="*/ 2235 w 2829"/>
              <a:gd name="T9" fmla="*/ 19 h 1524"/>
              <a:gd name="T10" fmla="*/ 2008 w 2829"/>
              <a:gd name="T11" fmla="*/ 52 h 1524"/>
              <a:gd name="T12" fmla="*/ 2006 w 2829"/>
              <a:gd name="T13" fmla="*/ 53 h 1524"/>
              <a:gd name="T14" fmla="*/ 1974 w 2829"/>
              <a:gd name="T15" fmla="*/ 59 h 1524"/>
              <a:gd name="T16" fmla="*/ 1974 w 2829"/>
              <a:gd name="T17" fmla="*/ 59 h 1524"/>
              <a:gd name="T18" fmla="*/ 1605 w 2829"/>
              <a:gd name="T19" fmla="*/ 149 h 1524"/>
              <a:gd name="T20" fmla="*/ 1604 w 2829"/>
              <a:gd name="T21" fmla="*/ 149 h 1524"/>
              <a:gd name="T22" fmla="*/ 599 w 2829"/>
              <a:gd name="T23" fmla="*/ 633 h 1524"/>
              <a:gd name="T24" fmla="*/ 583 w 2829"/>
              <a:gd name="T25" fmla="*/ 645 h 1524"/>
              <a:gd name="T26" fmla="*/ 573 w 2829"/>
              <a:gd name="T27" fmla="*/ 652 h 1524"/>
              <a:gd name="T28" fmla="*/ 548 w 2829"/>
              <a:gd name="T29" fmla="*/ 671 h 1524"/>
              <a:gd name="T30" fmla="*/ 546 w 2829"/>
              <a:gd name="T31" fmla="*/ 672 h 1524"/>
              <a:gd name="T32" fmla="*/ 318 w 2829"/>
              <a:gd name="T33" fmla="*/ 866 h 1524"/>
              <a:gd name="T34" fmla="*/ 316 w 2829"/>
              <a:gd name="T35" fmla="*/ 869 h 1524"/>
              <a:gd name="T36" fmla="*/ 125 w 2829"/>
              <a:gd name="T37" fmla="*/ 1085 h 1524"/>
              <a:gd name="T38" fmla="*/ 124 w 2829"/>
              <a:gd name="T39" fmla="*/ 1086 h 1524"/>
              <a:gd name="T40" fmla="*/ 18 w 2829"/>
              <a:gd name="T41" fmla="*/ 1246 h 1524"/>
              <a:gd name="T42" fmla="*/ 20 w 2829"/>
              <a:gd name="T43" fmla="*/ 1391 h 1524"/>
              <a:gd name="T44" fmla="*/ 338 w 2829"/>
              <a:gd name="T45" fmla="*/ 1524 h 1524"/>
              <a:gd name="T46" fmla="*/ 1611 w 2829"/>
              <a:gd name="T47" fmla="*/ 1140 h 1524"/>
              <a:gd name="T48" fmla="*/ 2812 w 2829"/>
              <a:gd name="T49" fmla="*/ 218 h 1524"/>
              <a:gd name="T50" fmla="*/ 2805 w 2829"/>
              <a:gd name="T51" fmla="*/ 85 h 15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2829" h="1524">
                <a:moveTo>
                  <a:pt x="2805" y="85"/>
                </a:moveTo>
                <a:cubicBezTo>
                  <a:pt x="2782" y="46"/>
                  <a:pt x="2726" y="18"/>
                  <a:pt x="2637" y="2"/>
                </a:cubicBezTo>
                <a:cubicBezTo>
                  <a:pt x="2613" y="1"/>
                  <a:pt x="2590" y="0"/>
                  <a:pt x="2566" y="0"/>
                </a:cubicBezTo>
                <a:cubicBezTo>
                  <a:pt x="2457" y="0"/>
                  <a:pt x="2347" y="7"/>
                  <a:pt x="2235" y="19"/>
                </a:cubicBezTo>
                <a:cubicBezTo>
                  <a:pt x="2235" y="19"/>
                  <a:pt x="2235" y="19"/>
                  <a:pt x="2235" y="19"/>
                </a:cubicBezTo>
                <a:cubicBezTo>
                  <a:pt x="2160" y="27"/>
                  <a:pt x="2084" y="39"/>
                  <a:pt x="2008" y="52"/>
                </a:cubicBezTo>
                <a:cubicBezTo>
                  <a:pt x="2007" y="52"/>
                  <a:pt x="2006" y="52"/>
                  <a:pt x="2006" y="53"/>
                </a:cubicBezTo>
                <a:cubicBezTo>
                  <a:pt x="1995" y="54"/>
                  <a:pt x="1985" y="56"/>
                  <a:pt x="1974" y="59"/>
                </a:cubicBezTo>
                <a:cubicBezTo>
                  <a:pt x="1974" y="59"/>
                  <a:pt x="1974" y="59"/>
                  <a:pt x="1974" y="59"/>
                </a:cubicBezTo>
                <a:cubicBezTo>
                  <a:pt x="1850" y="82"/>
                  <a:pt x="1727" y="112"/>
                  <a:pt x="1605" y="149"/>
                </a:cubicBezTo>
                <a:cubicBezTo>
                  <a:pt x="1605" y="149"/>
                  <a:pt x="1605" y="149"/>
                  <a:pt x="1604" y="149"/>
                </a:cubicBezTo>
                <a:cubicBezTo>
                  <a:pt x="1239" y="259"/>
                  <a:pt x="889" y="425"/>
                  <a:pt x="599" y="633"/>
                </a:cubicBezTo>
                <a:cubicBezTo>
                  <a:pt x="593" y="637"/>
                  <a:pt x="588" y="641"/>
                  <a:pt x="583" y="645"/>
                </a:cubicBezTo>
                <a:cubicBezTo>
                  <a:pt x="579" y="647"/>
                  <a:pt x="576" y="650"/>
                  <a:pt x="573" y="652"/>
                </a:cubicBezTo>
                <a:cubicBezTo>
                  <a:pt x="564" y="658"/>
                  <a:pt x="556" y="665"/>
                  <a:pt x="548" y="671"/>
                </a:cubicBezTo>
                <a:cubicBezTo>
                  <a:pt x="547" y="671"/>
                  <a:pt x="546" y="672"/>
                  <a:pt x="546" y="672"/>
                </a:cubicBezTo>
                <a:cubicBezTo>
                  <a:pt x="464" y="734"/>
                  <a:pt x="388" y="799"/>
                  <a:pt x="318" y="866"/>
                </a:cubicBezTo>
                <a:cubicBezTo>
                  <a:pt x="317" y="867"/>
                  <a:pt x="317" y="868"/>
                  <a:pt x="316" y="869"/>
                </a:cubicBezTo>
                <a:cubicBezTo>
                  <a:pt x="245" y="938"/>
                  <a:pt x="181" y="1010"/>
                  <a:pt x="125" y="1085"/>
                </a:cubicBezTo>
                <a:cubicBezTo>
                  <a:pt x="124" y="1085"/>
                  <a:pt x="124" y="1085"/>
                  <a:pt x="124" y="1086"/>
                </a:cubicBezTo>
                <a:cubicBezTo>
                  <a:pt x="85" y="1138"/>
                  <a:pt x="49" y="1191"/>
                  <a:pt x="18" y="1246"/>
                </a:cubicBezTo>
                <a:cubicBezTo>
                  <a:pt x="0" y="1301"/>
                  <a:pt x="0" y="1349"/>
                  <a:pt x="20" y="1391"/>
                </a:cubicBezTo>
                <a:cubicBezTo>
                  <a:pt x="63" y="1479"/>
                  <a:pt x="170" y="1524"/>
                  <a:pt x="338" y="1524"/>
                </a:cubicBezTo>
                <a:cubicBezTo>
                  <a:pt x="633" y="1524"/>
                  <a:pt x="1085" y="1387"/>
                  <a:pt x="1611" y="1140"/>
                </a:cubicBezTo>
                <a:cubicBezTo>
                  <a:pt x="2241" y="843"/>
                  <a:pt x="2735" y="464"/>
                  <a:pt x="2812" y="218"/>
                </a:cubicBezTo>
                <a:cubicBezTo>
                  <a:pt x="2829" y="167"/>
                  <a:pt x="2826" y="122"/>
                  <a:pt x="2805" y="85"/>
                </a:cubicBezTo>
                <a:close/>
              </a:path>
            </a:pathLst>
          </a:custGeom>
          <a:solidFill>
            <a:srgbClr val="E123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2" name="Freeform 21"/>
          <p:cNvSpPr>
            <a:spLocks/>
          </p:cNvSpPr>
          <p:nvPr userDrawn="1"/>
        </p:nvSpPr>
        <p:spPr bwMode="auto">
          <a:xfrm>
            <a:off x="-8548282" y="-17723681"/>
            <a:ext cx="12009414" cy="6403287"/>
          </a:xfrm>
          <a:custGeom>
            <a:avLst/>
            <a:gdLst>
              <a:gd name="T0" fmla="*/ 2498 w 2517"/>
              <a:gd name="T1" fmla="*/ 79 h 1342"/>
              <a:gd name="T2" fmla="*/ 2226 w 2517"/>
              <a:gd name="T3" fmla="*/ 0 h 1342"/>
              <a:gd name="T4" fmla="*/ 1923 w 2517"/>
              <a:gd name="T5" fmla="*/ 40 h 1342"/>
              <a:gd name="T6" fmla="*/ 1921 w 2517"/>
              <a:gd name="T7" fmla="*/ 41 h 1342"/>
              <a:gd name="T8" fmla="*/ 1889 w 2517"/>
              <a:gd name="T9" fmla="*/ 47 h 1342"/>
              <a:gd name="T10" fmla="*/ 1889 w 2517"/>
              <a:gd name="T11" fmla="*/ 47 h 1342"/>
              <a:gd name="T12" fmla="*/ 1520 w 2517"/>
              <a:gd name="T13" fmla="*/ 137 h 1342"/>
              <a:gd name="T14" fmla="*/ 1519 w 2517"/>
              <a:gd name="T15" fmla="*/ 137 h 1342"/>
              <a:gd name="T16" fmla="*/ 514 w 2517"/>
              <a:gd name="T17" fmla="*/ 621 h 1342"/>
              <a:gd name="T18" fmla="*/ 514 w 2517"/>
              <a:gd name="T19" fmla="*/ 621 h 1342"/>
              <a:gd name="T20" fmla="*/ 498 w 2517"/>
              <a:gd name="T21" fmla="*/ 633 h 1342"/>
              <a:gd name="T22" fmla="*/ 488 w 2517"/>
              <a:gd name="T23" fmla="*/ 640 h 1342"/>
              <a:gd name="T24" fmla="*/ 463 w 2517"/>
              <a:gd name="T25" fmla="*/ 659 h 1342"/>
              <a:gd name="T26" fmla="*/ 461 w 2517"/>
              <a:gd name="T27" fmla="*/ 660 h 1342"/>
              <a:gd name="T28" fmla="*/ 233 w 2517"/>
              <a:gd name="T29" fmla="*/ 854 h 1342"/>
              <a:gd name="T30" fmla="*/ 231 w 2517"/>
              <a:gd name="T31" fmla="*/ 857 h 1342"/>
              <a:gd name="T32" fmla="*/ 40 w 2517"/>
              <a:gd name="T33" fmla="*/ 1073 h 1342"/>
              <a:gd name="T34" fmla="*/ 20 w 2517"/>
              <a:gd name="T35" fmla="*/ 1233 h 1342"/>
              <a:gd name="T36" fmla="*/ 291 w 2517"/>
              <a:gd name="T37" fmla="*/ 1342 h 1342"/>
              <a:gd name="T38" fmla="*/ 1415 w 2517"/>
              <a:gd name="T39" fmla="*/ 1006 h 1342"/>
              <a:gd name="T40" fmla="*/ 2503 w 2517"/>
              <a:gd name="T41" fmla="*/ 192 h 1342"/>
              <a:gd name="T42" fmla="*/ 2498 w 2517"/>
              <a:gd name="T43" fmla="*/ 79 h 1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517" h="1342">
                <a:moveTo>
                  <a:pt x="2498" y="79"/>
                </a:moveTo>
                <a:cubicBezTo>
                  <a:pt x="2463" y="15"/>
                  <a:pt x="2333" y="0"/>
                  <a:pt x="2226" y="0"/>
                </a:cubicBezTo>
                <a:cubicBezTo>
                  <a:pt x="2126" y="8"/>
                  <a:pt x="2025" y="22"/>
                  <a:pt x="1923" y="40"/>
                </a:cubicBezTo>
                <a:cubicBezTo>
                  <a:pt x="1922" y="40"/>
                  <a:pt x="1921" y="40"/>
                  <a:pt x="1921" y="41"/>
                </a:cubicBezTo>
                <a:cubicBezTo>
                  <a:pt x="1910" y="42"/>
                  <a:pt x="1900" y="44"/>
                  <a:pt x="1889" y="47"/>
                </a:cubicBezTo>
                <a:cubicBezTo>
                  <a:pt x="1889" y="47"/>
                  <a:pt x="1889" y="47"/>
                  <a:pt x="1889" y="47"/>
                </a:cubicBezTo>
                <a:cubicBezTo>
                  <a:pt x="1765" y="70"/>
                  <a:pt x="1642" y="100"/>
                  <a:pt x="1520" y="137"/>
                </a:cubicBezTo>
                <a:cubicBezTo>
                  <a:pt x="1520" y="137"/>
                  <a:pt x="1520" y="137"/>
                  <a:pt x="1519" y="137"/>
                </a:cubicBezTo>
                <a:cubicBezTo>
                  <a:pt x="1154" y="247"/>
                  <a:pt x="804" y="413"/>
                  <a:pt x="514" y="621"/>
                </a:cubicBezTo>
                <a:cubicBezTo>
                  <a:pt x="514" y="621"/>
                  <a:pt x="514" y="621"/>
                  <a:pt x="514" y="621"/>
                </a:cubicBezTo>
                <a:cubicBezTo>
                  <a:pt x="508" y="625"/>
                  <a:pt x="503" y="629"/>
                  <a:pt x="498" y="633"/>
                </a:cubicBezTo>
                <a:cubicBezTo>
                  <a:pt x="494" y="635"/>
                  <a:pt x="491" y="638"/>
                  <a:pt x="488" y="640"/>
                </a:cubicBezTo>
                <a:cubicBezTo>
                  <a:pt x="479" y="646"/>
                  <a:pt x="471" y="653"/>
                  <a:pt x="463" y="659"/>
                </a:cubicBezTo>
                <a:cubicBezTo>
                  <a:pt x="462" y="659"/>
                  <a:pt x="461" y="660"/>
                  <a:pt x="461" y="660"/>
                </a:cubicBezTo>
                <a:cubicBezTo>
                  <a:pt x="379" y="722"/>
                  <a:pt x="303" y="787"/>
                  <a:pt x="233" y="854"/>
                </a:cubicBezTo>
                <a:cubicBezTo>
                  <a:pt x="232" y="855"/>
                  <a:pt x="232" y="856"/>
                  <a:pt x="231" y="857"/>
                </a:cubicBezTo>
                <a:cubicBezTo>
                  <a:pt x="160" y="926"/>
                  <a:pt x="96" y="998"/>
                  <a:pt x="40" y="1073"/>
                </a:cubicBezTo>
                <a:cubicBezTo>
                  <a:pt x="8" y="1135"/>
                  <a:pt x="0" y="1189"/>
                  <a:pt x="20" y="1233"/>
                </a:cubicBezTo>
                <a:cubicBezTo>
                  <a:pt x="54" y="1304"/>
                  <a:pt x="147" y="1342"/>
                  <a:pt x="291" y="1342"/>
                </a:cubicBezTo>
                <a:cubicBezTo>
                  <a:pt x="555" y="1342"/>
                  <a:pt x="964" y="1219"/>
                  <a:pt x="1415" y="1006"/>
                </a:cubicBezTo>
                <a:cubicBezTo>
                  <a:pt x="1997" y="730"/>
                  <a:pt x="2434" y="403"/>
                  <a:pt x="2503" y="192"/>
                </a:cubicBezTo>
                <a:cubicBezTo>
                  <a:pt x="2517" y="149"/>
                  <a:pt x="2516" y="111"/>
                  <a:pt x="2498" y="79"/>
                </a:cubicBezTo>
                <a:close/>
              </a:path>
            </a:pathLst>
          </a:custGeom>
          <a:solidFill>
            <a:srgbClr val="FF326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8"/>
            <a:endParaRPr lang="en-US" sz="18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23" name="Title 1"/>
          <p:cNvSpPr>
            <a:spLocks noGrp="1"/>
          </p:cNvSpPr>
          <p:nvPr>
            <p:ph type="ctrTitle" hasCustomPrompt="1"/>
          </p:nvPr>
        </p:nvSpPr>
        <p:spPr>
          <a:xfrm>
            <a:off x="538163" y="538165"/>
            <a:ext cx="8291511" cy="3975099"/>
          </a:xfrm>
        </p:spPr>
        <p:txBody>
          <a:bodyPr tIns="36000" rIns="180000" anchor="t"/>
          <a:lstStyle>
            <a:lvl1pPr algn="l">
              <a:lnSpc>
                <a:spcPct val="8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64322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2.59259E-6 L 0.45507 1.9175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7" y="9588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50"/>
                                  </p:stCondLst>
                                  <p:childTnLst>
                                    <p:animMotion origin="layout" path="M 3.75E-6 2.59259E-6 L 0.45507 1.9175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7" y="9588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3.75E-6 2.59259E-6 L 0.45507 1.9175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7" y="958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3.75E-6 2.59259E-6 L 0.45507 1.91759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7" y="9588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3.75E-6 2.59259E-6 L 0.45507 1.9175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7" y="9588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75E-6 2.59259E-6 L 0.45507 1.91759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7" y="9588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3.75E-6 2.59259E-6 L 0.45507 1.91759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47" y="9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538164"/>
            <a:ext cx="11112251" cy="10795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sv-SE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793875"/>
            <a:ext cx="11112251" cy="4167188"/>
          </a:xfrm>
          <a:prstGeom prst="rect">
            <a:avLst/>
          </a:prstGeom>
        </p:spPr>
        <p:txBody>
          <a:bodyPr vert="horz" lIns="0" tIns="0" rIns="18000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sv-SE" noProof="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4746" y="6421919"/>
            <a:ext cx="82800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914378"/>
            <a:fld id="{E438CD70-944C-4DC4-859E-0D449549F971}" type="datetime1">
              <a:rPr lang="sv-SE" smtClean="0">
                <a:solidFill>
                  <a:prstClr val="black"/>
                </a:solidFill>
                <a:cs typeface="Arial"/>
                <a:sym typeface="Arial"/>
              </a:rPr>
              <a:pPr defTabSz="914378"/>
              <a:t>2018-02-20</a:t>
            </a:fld>
            <a:endParaRPr lang="sv-SE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40617" y="6421919"/>
            <a:ext cx="903600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914378"/>
            <a:r>
              <a:rPr lang="en-GB" smtClean="0">
                <a:solidFill>
                  <a:prstClr val="black"/>
                </a:solidFill>
                <a:cs typeface="Arial"/>
                <a:sym typeface="Arial"/>
              </a:rPr>
              <a:t>Confidentiality class    Relation    Identifier    Version    Status</a:t>
            </a:r>
            <a:endParaRPr lang="sv-SE" dirty="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9999" y="6421919"/>
            <a:ext cx="432000" cy="15388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914378"/>
            <a:fld id="{A92D7E8A-A0E3-4239-9A38-4F8DCAE2A924}" type="slidenum">
              <a:rPr lang="sv-SE" smtClean="0">
                <a:solidFill>
                  <a:prstClr val="black"/>
                </a:solidFill>
                <a:cs typeface="Arial"/>
                <a:sym typeface="Arial"/>
              </a:rPr>
              <a:pPr defTabSz="914378"/>
              <a:t>‹#›</a:t>
            </a:fld>
            <a:endParaRPr lang="sv-SE" dirty="0">
              <a:solidFill>
                <a:prstClr val="black"/>
              </a:solidFill>
              <a:cs typeface="Arial"/>
              <a:sym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3902" y="6320918"/>
            <a:ext cx="338349" cy="35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1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  <p:sldLayoutId id="2147483914" r:id="rId18"/>
    <p:sldLayoutId id="2147483915" r:id="rId19"/>
    <p:sldLayoutId id="2147483916" r:id="rId20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914378" rtl="0" eaLnBrk="1" latinLnBrk="0" hangingPunct="1">
        <a:lnSpc>
          <a:spcPct val="85000"/>
        </a:lnSpc>
        <a:spcBef>
          <a:spcPct val="0"/>
        </a:spcBef>
        <a:buNone/>
        <a:defRPr sz="3400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43" indent="-285743" algn="l" defTabSz="91437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85743" indent="-285743" algn="l" defTabSz="91437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87331" indent="0" algn="l" defTabSz="91437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31" indent="0" algn="l" defTabSz="91437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378" rtl="0" eaLnBrk="1" latinLnBrk="0" hangingPunct="1">
        <a:lnSpc>
          <a:spcPct val="90000"/>
        </a:lnSpc>
        <a:spcBef>
          <a:spcPts val="1200"/>
        </a:spcBef>
        <a:spcAft>
          <a:spcPts val="1200"/>
        </a:spcAft>
        <a:buFont typeface="Arial" panose="020B0604020202020204" pitchFamily="34" charset="0"/>
        <a:buNone/>
        <a:defRPr sz="2200" kern="1200">
          <a:solidFill>
            <a:schemeClr val="tx1"/>
          </a:solidFill>
          <a:latin typeface="+mj-lt"/>
          <a:ea typeface="+mn-ea"/>
          <a:cs typeface="+mn-cs"/>
        </a:defRPr>
      </a:lvl6pPr>
      <a:lvl7pPr marL="0" indent="0" algn="l" defTabSz="914378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1800" kern="1200" baseline="0">
          <a:solidFill>
            <a:schemeClr val="tx1"/>
          </a:solidFill>
          <a:latin typeface="+mj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39">
          <p15:clr>
            <a:srgbClr val="F26B43"/>
          </p15:clr>
        </p15:guide>
        <p15:guide id="2" pos="3896">
          <p15:clr>
            <a:srgbClr val="F26B43"/>
          </p15:clr>
        </p15:guide>
        <p15:guide id="3" pos="339">
          <p15:clr>
            <a:srgbClr val="F26B43"/>
          </p15:clr>
        </p15:guide>
        <p15:guide id="4" pos="7340">
          <p15:clr>
            <a:srgbClr val="F26B43"/>
          </p15:clr>
        </p15:guide>
        <p15:guide id="5" orient="horz" pos="3755">
          <p15:clr>
            <a:srgbClr val="F26B43"/>
          </p15:clr>
        </p15:guide>
        <p15:guide id="6" orient="horz" pos="1019">
          <p15:clr>
            <a:srgbClr val="F26B43"/>
          </p15:clr>
        </p15:guide>
        <p15:guide id="7" pos="2006">
          <p15:clr>
            <a:srgbClr val="F26B43"/>
          </p15:clr>
        </p15:guide>
        <p15:guide id="8" pos="5673">
          <p15:clr>
            <a:srgbClr val="F26B43"/>
          </p15:clr>
        </p15:guide>
        <p15:guide id="9" pos="2118">
          <p15:clr>
            <a:srgbClr val="F26B43"/>
          </p15:clr>
        </p15:guide>
        <p15:guide id="10" pos="3783">
          <p15:clr>
            <a:srgbClr val="F26B43"/>
          </p15:clr>
        </p15:guide>
        <p15:guide id="11" pos="5562">
          <p15:clr>
            <a:srgbClr val="F26B43"/>
          </p15:clr>
        </p15:guide>
        <p15:guide id="12" orient="horz" pos="1130">
          <p15:clr>
            <a:srgbClr val="F26B43"/>
          </p15:clr>
        </p15:guide>
        <p15:guide id="13" orient="horz" pos="2042">
          <p15:clr>
            <a:srgbClr val="F26B43"/>
          </p15:clr>
        </p15:guide>
        <p15:guide id="14" orient="horz" pos="2843">
          <p15:clr>
            <a:srgbClr val="F26B43"/>
          </p15:clr>
        </p15:guide>
        <p15:guide id="15" orient="horz" pos="1931">
          <p15:clr>
            <a:srgbClr val="F26B43"/>
          </p15:clr>
        </p15:guide>
        <p15:guide id="16" orient="horz" pos="2954">
          <p15:clr>
            <a:srgbClr val="F26B43"/>
          </p15:clr>
        </p15:guide>
        <p15:guide id="17" orient="horz" pos="386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4"/>
          <p:cNvSpPr>
            <a:spLocks noGrp="1"/>
          </p:cNvSpPr>
          <p:nvPr>
            <p:ph type="ctrTitle"/>
          </p:nvPr>
        </p:nvSpPr>
        <p:spPr>
          <a:xfrm>
            <a:off x="538163" y="2453466"/>
            <a:ext cx="5467350" cy="2719388"/>
          </a:xfrm>
        </p:spPr>
        <p:txBody>
          <a:bodyPr/>
          <a:lstStyle/>
          <a:p>
            <a:r>
              <a:rPr lang="ru-RU" sz="4800" smtClean="0"/>
              <a:t>КАРТОЧНАЯ ИГРА</a:t>
            </a:r>
            <a:br>
              <a:rPr lang="ru-RU" sz="4800" smtClean="0"/>
            </a:br>
            <a:r>
              <a:rPr lang="et-EE" sz="5400" smtClean="0"/>
              <a:t/>
            </a:r>
            <a:br>
              <a:rPr lang="et-EE" sz="5400" smtClean="0"/>
            </a:br>
            <a:r>
              <a:rPr lang="et-EE" sz="4400" smtClean="0"/>
              <a:t>#</a:t>
            </a:r>
            <a:r>
              <a:rPr lang="ru-RU" sz="4400" smtClean="0"/>
              <a:t>БУДЬ СМЕЛЫМ</a:t>
            </a:r>
            <a:endParaRPr lang="et-EE" sz="4400" dirty="0"/>
          </a:p>
        </p:txBody>
      </p:sp>
      <p:sp>
        <p:nvSpPr>
          <p:cNvPr id="6" name="Alapealkiri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4294967295"/>
          </p:nvPr>
        </p:nvSpPr>
        <p:spPr>
          <a:xfrm>
            <a:off x="0" y="6421438"/>
            <a:ext cx="431800" cy="153987"/>
          </a:xfrm>
        </p:spPr>
        <p:txBody>
          <a:bodyPr/>
          <a:lstStyle/>
          <a:p>
            <a:fld id="{A92D7E8A-A0E3-4239-9A38-4F8DCAE2A924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8" name="Picture 8"/>
          <p:cNvPicPr>
            <a:picLocks noGrp="1" noChangeAspect="1"/>
          </p:cNvPicPr>
          <p:nvPr>
            <p:ph type="media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900" y="1425169"/>
            <a:ext cx="6007100" cy="400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42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8913-FDED-4810-8736-F57F906E5F8F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Confidentiality class    Relation    Identifier    Version    Status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isu kohatäide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99" y="420053"/>
            <a:ext cx="8847841" cy="590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3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8913-FDED-4810-8736-F57F906E5F8F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Confidentiality class    Relation    Identifier    Version    Status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isu kohatäide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19" y="425575"/>
            <a:ext cx="8751442" cy="593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467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8913-FDED-4810-8736-F57F906E5F8F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Confidentiality class    Relation    Identifier    Version    Status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isu kohatäide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99" y="317138"/>
            <a:ext cx="8634481" cy="594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698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8913-FDED-4810-8736-F57F906E5F8F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Confidentiality class    Relation    Identifier    Version    Status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isu kohatäide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244235"/>
            <a:ext cx="8695304" cy="607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148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8913-FDED-4810-8736-F57F906E5F8F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Confidentiality class    Relation    Identifier    Version    Status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isu kohatäide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99" y="259245"/>
            <a:ext cx="8847841" cy="605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471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8913-FDED-4810-8736-F57F906E5F8F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Confidentiality class    Relation    Identifier    Version    Status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isu kohatäide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99" y="333616"/>
            <a:ext cx="8908801" cy="578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846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ПРАВИЛА ИГРЫ</a:t>
            </a:r>
            <a:r>
              <a:rPr lang="et-EE" smtClean="0"/>
              <a:t> </a:t>
            </a:r>
            <a:r>
              <a:rPr lang="et-EE" dirty="0" smtClean="0"/>
              <a:t>1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isu kohatäide 5"/>
          <p:cNvSpPr>
            <a:spLocks noGrp="1"/>
          </p:cNvSpPr>
          <p:nvPr>
            <p:ph sz="quarter" idx="13"/>
          </p:nvPr>
        </p:nvSpPr>
        <p:spPr>
          <a:xfrm>
            <a:off x="560976" y="1295109"/>
            <a:ext cx="10827460" cy="2144664"/>
          </a:xfrm>
        </p:spPr>
        <p:txBody>
          <a:bodyPr/>
          <a:lstStyle/>
          <a:p>
            <a:r>
              <a:rPr lang="ru-RU" sz="1800" b="1"/>
              <a:t>Цель </a:t>
            </a:r>
            <a:r>
              <a:rPr lang="ru-RU" sz="1800" b="1" smtClean="0"/>
              <a:t>игры</a:t>
            </a:r>
            <a:r>
              <a:rPr lang="et-EE" sz="1800" smtClean="0"/>
              <a:t>: </a:t>
            </a:r>
            <a:endParaRPr lang="et-EE" sz="1800" dirty="0" smtClean="0"/>
          </a:p>
          <a:p>
            <a:r>
              <a:rPr lang="ru-RU" sz="1800" smtClean="0"/>
              <a:t>Создать </a:t>
            </a:r>
            <a:r>
              <a:rPr lang="ru-RU" sz="1800"/>
              <a:t>дискуссию, в ходе которой участники смогут найти решения для ситуаций, описанных на карточках. Мы подобрали такие ситуации, с которыми школьники могут столкнуться в реальной жизни, оказавшись в роли одного из героев. Игра поможет школьникам понять скрытый смысл описанных ситуаций, развить критическое мышление и умение работать в команде.  </a:t>
            </a:r>
          </a:p>
          <a:p>
            <a:r>
              <a:rPr lang="et-EE" sz="1800" b="1" smtClean="0"/>
              <a:t>#</a:t>
            </a:r>
            <a:r>
              <a:rPr lang="ru-RU" sz="1800" b="1" smtClean="0"/>
              <a:t>критическое мышление</a:t>
            </a:r>
            <a:r>
              <a:rPr lang="et-EE" sz="1800" b="1" smtClean="0"/>
              <a:t> #</a:t>
            </a:r>
            <a:r>
              <a:rPr lang="ru-RU" sz="1800" b="1" smtClean="0"/>
              <a:t>навыки сотрудничества</a:t>
            </a:r>
            <a:endParaRPr lang="et-EE" sz="1800" b="1" dirty="0"/>
          </a:p>
          <a:p>
            <a:endParaRPr lang="et-EE" sz="1800" b="1" dirty="0" smtClean="0"/>
          </a:p>
          <a:p>
            <a:endParaRPr lang="et-EE" sz="1800" b="1" dirty="0"/>
          </a:p>
          <a:p>
            <a:endParaRPr lang="et-EE" sz="1800" b="1" dirty="0" smtClean="0"/>
          </a:p>
          <a:p>
            <a:pPr algn="ctr"/>
            <a:endParaRPr lang="ru-RU" sz="1800" b="1" smtClean="0"/>
          </a:p>
          <a:p>
            <a:pPr algn="ctr"/>
            <a:endParaRPr lang="ru-RU" sz="1800" b="1"/>
          </a:p>
          <a:p>
            <a:pPr algn="ctr"/>
            <a:r>
              <a:rPr lang="et-EE" sz="1800" b="1" smtClean="0"/>
              <a:t>8 </a:t>
            </a:r>
            <a:r>
              <a:rPr lang="ru-RU" sz="1800" b="1" smtClean="0"/>
              <a:t>ролей</a:t>
            </a:r>
            <a:r>
              <a:rPr lang="et-EE" sz="1800" b="1" smtClean="0"/>
              <a:t>: </a:t>
            </a:r>
            <a:r>
              <a:rPr lang="ru-RU" sz="1800"/>
              <a:t>Исполнитель, Пострадавший, Подстрекатель, Утешитель, Безразличный, Вмешивающийся, Критик, Голос разума. </a:t>
            </a:r>
            <a:endParaRPr lang="et-EE" sz="1800" dirty="0" smtClean="0"/>
          </a:p>
        </p:txBody>
      </p:sp>
      <p:pic>
        <p:nvPicPr>
          <p:cNvPr id="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27" y="3782740"/>
            <a:ext cx="1130559" cy="11305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2466" y="4840671"/>
            <a:ext cx="9493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t-EE" sz="1400" smtClean="0"/>
              <a:t>5-8</a:t>
            </a:r>
            <a:r>
              <a:rPr lang="ru-RU" sz="1400" smtClean="0"/>
              <a:t> игроков</a:t>
            </a:r>
            <a:endParaRPr lang="et-EE" sz="1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3483590" y="4844740"/>
            <a:ext cx="89011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t-EE" sz="1400" dirty="0" smtClean="0"/>
              <a:t>10-14</a:t>
            </a:r>
            <a:r>
              <a:rPr lang="et-EE" sz="1400" smtClean="0"/>
              <a:t>+ </a:t>
            </a:r>
            <a:r>
              <a:rPr lang="ru-RU" sz="1400" smtClean="0"/>
              <a:t>лет</a:t>
            </a:r>
            <a:endParaRPr lang="et-EE" sz="1400" dirty="0" smtClean="0"/>
          </a:p>
        </p:txBody>
      </p:sp>
      <p:grpSp>
        <p:nvGrpSpPr>
          <p:cNvPr id="11" name="Group 296"/>
          <p:cNvGrpSpPr>
            <a:grpSpLocks noChangeAspect="1"/>
          </p:cNvGrpSpPr>
          <p:nvPr/>
        </p:nvGrpSpPr>
        <p:grpSpPr bwMode="black">
          <a:xfrm>
            <a:off x="6507281" y="4093640"/>
            <a:ext cx="495210" cy="552603"/>
            <a:chOff x="-5594350" y="11480800"/>
            <a:chExt cx="1438275" cy="1604963"/>
          </a:xfrm>
          <a:solidFill>
            <a:schemeClr val="tx1"/>
          </a:solidFill>
        </p:grpSpPr>
        <p:sp>
          <p:nvSpPr>
            <p:cNvPr id="12" name="Freeform 51"/>
            <p:cNvSpPr>
              <a:spLocks/>
            </p:cNvSpPr>
            <p:nvPr/>
          </p:nvSpPr>
          <p:spPr bwMode="black">
            <a:xfrm>
              <a:off x="-5594350" y="11728450"/>
              <a:ext cx="1438275" cy="1357313"/>
            </a:xfrm>
            <a:custGeom>
              <a:avLst/>
              <a:gdLst>
                <a:gd name="T0" fmla="*/ 23 w 35"/>
                <a:gd name="T1" fmla="*/ 18 h 33"/>
                <a:gd name="T2" fmla="*/ 27 w 35"/>
                <a:gd name="T3" fmla="*/ 10 h 33"/>
                <a:gd name="T4" fmla="*/ 27 w 35"/>
                <a:gd name="T5" fmla="*/ 10 h 33"/>
                <a:gd name="T6" fmla="*/ 24 w 35"/>
                <a:gd name="T7" fmla="*/ 3 h 33"/>
                <a:gd name="T8" fmla="*/ 22 w 35"/>
                <a:gd name="T9" fmla="*/ 1 h 33"/>
                <a:gd name="T10" fmla="*/ 19 w 35"/>
                <a:gd name="T11" fmla="*/ 0 h 33"/>
                <a:gd name="T12" fmla="*/ 17 w 35"/>
                <a:gd name="T13" fmla="*/ 0 h 33"/>
                <a:gd name="T14" fmla="*/ 16 w 35"/>
                <a:gd name="T15" fmla="*/ 0 h 33"/>
                <a:gd name="T16" fmla="*/ 15 w 35"/>
                <a:gd name="T17" fmla="*/ 0 h 33"/>
                <a:gd name="T18" fmla="*/ 15 w 35"/>
                <a:gd name="T19" fmla="*/ 0 h 33"/>
                <a:gd name="T20" fmla="*/ 15 w 35"/>
                <a:gd name="T21" fmla="*/ 0 h 33"/>
                <a:gd name="T22" fmla="*/ 10 w 35"/>
                <a:gd name="T23" fmla="*/ 3 h 33"/>
                <a:gd name="T24" fmla="*/ 8 w 35"/>
                <a:gd name="T25" fmla="*/ 10 h 33"/>
                <a:gd name="T26" fmla="*/ 8 w 35"/>
                <a:gd name="T27" fmla="*/ 12 h 33"/>
                <a:gd name="T28" fmla="*/ 8 w 35"/>
                <a:gd name="T29" fmla="*/ 12 h 33"/>
                <a:gd name="T30" fmla="*/ 8 w 35"/>
                <a:gd name="T31" fmla="*/ 12 h 33"/>
                <a:gd name="T32" fmla="*/ 8 w 35"/>
                <a:gd name="T33" fmla="*/ 13 h 33"/>
                <a:gd name="T34" fmla="*/ 10 w 35"/>
                <a:gd name="T35" fmla="*/ 17 h 33"/>
                <a:gd name="T36" fmla="*/ 15 w 35"/>
                <a:gd name="T37" fmla="*/ 19 h 33"/>
                <a:gd name="T38" fmla="*/ 17 w 35"/>
                <a:gd name="T39" fmla="*/ 19 h 33"/>
                <a:gd name="T40" fmla="*/ 23 w 35"/>
                <a:gd name="T41" fmla="*/ 24 h 33"/>
                <a:gd name="T42" fmla="*/ 22 w 35"/>
                <a:gd name="T43" fmla="*/ 24 h 33"/>
                <a:gd name="T44" fmla="*/ 17 w 35"/>
                <a:gd name="T45" fmla="*/ 29 h 33"/>
                <a:gd name="T46" fmla="*/ 14 w 35"/>
                <a:gd name="T47" fmla="*/ 27 h 33"/>
                <a:gd name="T48" fmla="*/ 5 w 35"/>
                <a:gd name="T49" fmla="*/ 22 h 33"/>
                <a:gd name="T50" fmla="*/ 4 w 35"/>
                <a:gd name="T51" fmla="*/ 21 h 33"/>
                <a:gd name="T52" fmla="*/ 0 w 35"/>
                <a:gd name="T53" fmla="*/ 30 h 33"/>
                <a:gd name="T54" fmla="*/ 1 w 35"/>
                <a:gd name="T55" fmla="*/ 32 h 33"/>
                <a:gd name="T56" fmla="*/ 17 w 35"/>
                <a:gd name="T57" fmla="*/ 33 h 33"/>
                <a:gd name="T58" fmla="*/ 34 w 35"/>
                <a:gd name="T59" fmla="*/ 32 h 33"/>
                <a:gd name="T60" fmla="*/ 35 w 35"/>
                <a:gd name="T61" fmla="*/ 30 h 33"/>
                <a:gd name="T62" fmla="*/ 23 w 35"/>
                <a:gd name="T63" fmla="*/ 1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" h="33">
                  <a:moveTo>
                    <a:pt x="23" y="18"/>
                  </a:moveTo>
                  <a:cubicBezTo>
                    <a:pt x="26" y="16"/>
                    <a:pt x="27" y="13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7"/>
                    <a:pt x="26" y="4"/>
                    <a:pt x="24" y="3"/>
                  </a:cubicBezTo>
                  <a:cubicBezTo>
                    <a:pt x="24" y="2"/>
                    <a:pt x="23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8" y="0"/>
                    <a:pt x="18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9" y="4"/>
                    <a:pt x="8" y="7"/>
                    <a:pt x="8" y="10"/>
                  </a:cubicBezTo>
                  <a:cubicBezTo>
                    <a:pt x="8" y="10"/>
                    <a:pt x="8" y="11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9" y="14"/>
                    <a:pt x="9" y="15"/>
                    <a:pt x="10" y="17"/>
                  </a:cubicBezTo>
                  <a:cubicBezTo>
                    <a:pt x="12" y="18"/>
                    <a:pt x="13" y="19"/>
                    <a:pt x="15" y="19"/>
                  </a:cubicBezTo>
                  <a:cubicBezTo>
                    <a:pt x="16" y="19"/>
                    <a:pt x="17" y="19"/>
                    <a:pt x="17" y="19"/>
                  </a:cubicBezTo>
                  <a:cubicBezTo>
                    <a:pt x="20" y="19"/>
                    <a:pt x="23" y="21"/>
                    <a:pt x="23" y="24"/>
                  </a:cubicBezTo>
                  <a:cubicBezTo>
                    <a:pt x="23" y="24"/>
                    <a:pt x="23" y="24"/>
                    <a:pt x="22" y="24"/>
                  </a:cubicBezTo>
                  <a:cubicBezTo>
                    <a:pt x="22" y="27"/>
                    <a:pt x="20" y="29"/>
                    <a:pt x="17" y="29"/>
                  </a:cubicBezTo>
                  <a:cubicBezTo>
                    <a:pt x="16" y="29"/>
                    <a:pt x="15" y="28"/>
                    <a:pt x="14" y="27"/>
                  </a:cubicBezTo>
                  <a:cubicBezTo>
                    <a:pt x="10" y="27"/>
                    <a:pt x="7" y="25"/>
                    <a:pt x="5" y="22"/>
                  </a:cubicBezTo>
                  <a:cubicBezTo>
                    <a:pt x="4" y="22"/>
                    <a:pt x="4" y="22"/>
                    <a:pt x="4" y="21"/>
                  </a:cubicBezTo>
                  <a:cubicBezTo>
                    <a:pt x="0" y="24"/>
                    <a:pt x="0" y="28"/>
                    <a:pt x="0" y="30"/>
                  </a:cubicBezTo>
                  <a:cubicBezTo>
                    <a:pt x="0" y="31"/>
                    <a:pt x="0" y="32"/>
                    <a:pt x="1" y="32"/>
                  </a:cubicBezTo>
                  <a:cubicBezTo>
                    <a:pt x="3" y="33"/>
                    <a:pt x="7" y="33"/>
                    <a:pt x="17" y="33"/>
                  </a:cubicBezTo>
                  <a:cubicBezTo>
                    <a:pt x="28" y="33"/>
                    <a:pt x="32" y="33"/>
                    <a:pt x="34" y="32"/>
                  </a:cubicBezTo>
                  <a:cubicBezTo>
                    <a:pt x="35" y="32"/>
                    <a:pt x="35" y="31"/>
                    <a:pt x="35" y="30"/>
                  </a:cubicBezTo>
                  <a:cubicBezTo>
                    <a:pt x="35" y="26"/>
                    <a:pt x="34" y="20"/>
                    <a:pt x="23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52"/>
            <p:cNvSpPr>
              <a:spLocks/>
            </p:cNvSpPr>
            <p:nvPr/>
          </p:nvSpPr>
          <p:spPr bwMode="black">
            <a:xfrm>
              <a:off x="-5594350" y="11480800"/>
              <a:ext cx="1355725" cy="1317625"/>
            </a:xfrm>
            <a:custGeom>
              <a:avLst/>
              <a:gdLst>
                <a:gd name="T0" fmla="*/ 17 w 33"/>
                <a:gd name="T1" fmla="*/ 0 h 32"/>
                <a:gd name="T2" fmla="*/ 4 w 33"/>
                <a:gd name="T3" fmla="*/ 9 h 32"/>
                <a:gd name="T4" fmla="*/ 0 w 33"/>
                <a:gd name="T5" fmla="*/ 12 h 32"/>
                <a:gd name="T6" fmla="*/ 0 w 33"/>
                <a:gd name="T7" fmla="*/ 16 h 32"/>
                <a:gd name="T8" fmla="*/ 0 w 33"/>
                <a:gd name="T9" fmla="*/ 20 h 32"/>
                <a:gd name="T10" fmla="*/ 4 w 33"/>
                <a:gd name="T11" fmla="*/ 22 h 32"/>
                <a:gd name="T12" fmla="*/ 16 w 33"/>
                <a:gd name="T13" fmla="*/ 31 h 32"/>
                <a:gd name="T14" fmla="*/ 17 w 33"/>
                <a:gd name="T15" fmla="*/ 32 h 32"/>
                <a:gd name="T16" fmla="*/ 20 w 33"/>
                <a:gd name="T17" fmla="*/ 30 h 32"/>
                <a:gd name="T18" fmla="*/ 17 w 33"/>
                <a:gd name="T19" fmla="*/ 27 h 32"/>
                <a:gd name="T20" fmla="*/ 16 w 33"/>
                <a:gd name="T21" fmla="*/ 28 h 32"/>
                <a:gd name="T22" fmla="*/ 6 w 33"/>
                <a:gd name="T23" fmla="*/ 21 h 32"/>
                <a:gd name="T24" fmla="*/ 6 w 33"/>
                <a:gd name="T25" fmla="*/ 20 h 32"/>
                <a:gd name="T26" fmla="*/ 6 w 33"/>
                <a:gd name="T27" fmla="*/ 20 h 32"/>
                <a:gd name="T28" fmla="*/ 5 w 33"/>
                <a:gd name="T29" fmla="*/ 19 h 32"/>
                <a:gd name="T30" fmla="*/ 5 w 33"/>
                <a:gd name="T31" fmla="*/ 18 h 32"/>
                <a:gd name="T32" fmla="*/ 5 w 33"/>
                <a:gd name="T33" fmla="*/ 17 h 32"/>
                <a:gd name="T34" fmla="*/ 5 w 33"/>
                <a:gd name="T35" fmla="*/ 17 h 32"/>
                <a:gd name="T36" fmla="*/ 5 w 33"/>
                <a:gd name="T37" fmla="*/ 16 h 32"/>
                <a:gd name="T38" fmla="*/ 5 w 33"/>
                <a:gd name="T39" fmla="*/ 14 h 32"/>
                <a:gd name="T40" fmla="*/ 5 w 33"/>
                <a:gd name="T41" fmla="*/ 14 h 32"/>
                <a:gd name="T42" fmla="*/ 5 w 33"/>
                <a:gd name="T43" fmla="*/ 13 h 32"/>
                <a:gd name="T44" fmla="*/ 5 w 33"/>
                <a:gd name="T45" fmla="*/ 12 h 32"/>
                <a:gd name="T46" fmla="*/ 6 w 33"/>
                <a:gd name="T47" fmla="*/ 11 h 32"/>
                <a:gd name="T48" fmla="*/ 6 w 33"/>
                <a:gd name="T49" fmla="*/ 11 h 32"/>
                <a:gd name="T50" fmla="*/ 6 w 33"/>
                <a:gd name="T51" fmla="*/ 10 h 32"/>
                <a:gd name="T52" fmla="*/ 9 w 33"/>
                <a:gd name="T53" fmla="*/ 7 h 32"/>
                <a:gd name="T54" fmla="*/ 17 w 33"/>
                <a:gd name="T55" fmla="*/ 3 h 32"/>
                <a:gd name="T56" fmla="*/ 26 w 33"/>
                <a:gd name="T57" fmla="*/ 7 h 32"/>
                <a:gd name="T58" fmla="*/ 30 w 33"/>
                <a:gd name="T59" fmla="*/ 16 h 32"/>
                <a:gd name="T60" fmla="*/ 31 w 33"/>
                <a:gd name="T61" fmla="*/ 17 h 32"/>
                <a:gd name="T62" fmla="*/ 33 w 33"/>
                <a:gd name="T63" fmla="*/ 16 h 32"/>
                <a:gd name="T64" fmla="*/ 17 w 33"/>
                <a:gd name="T6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" h="32">
                  <a:moveTo>
                    <a:pt x="17" y="0"/>
                  </a:moveTo>
                  <a:cubicBezTo>
                    <a:pt x="11" y="0"/>
                    <a:pt x="6" y="4"/>
                    <a:pt x="4" y="9"/>
                  </a:cubicBezTo>
                  <a:cubicBezTo>
                    <a:pt x="2" y="9"/>
                    <a:pt x="1" y="10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0" y="17"/>
                    <a:pt x="0" y="18"/>
                    <a:pt x="0" y="20"/>
                  </a:cubicBezTo>
                  <a:cubicBezTo>
                    <a:pt x="1" y="21"/>
                    <a:pt x="2" y="22"/>
                    <a:pt x="4" y="22"/>
                  </a:cubicBezTo>
                  <a:cubicBezTo>
                    <a:pt x="6" y="27"/>
                    <a:pt x="10" y="30"/>
                    <a:pt x="16" y="31"/>
                  </a:cubicBezTo>
                  <a:cubicBezTo>
                    <a:pt x="16" y="31"/>
                    <a:pt x="17" y="32"/>
                    <a:pt x="17" y="32"/>
                  </a:cubicBezTo>
                  <a:cubicBezTo>
                    <a:pt x="19" y="32"/>
                    <a:pt x="20" y="31"/>
                    <a:pt x="20" y="30"/>
                  </a:cubicBezTo>
                  <a:cubicBezTo>
                    <a:pt x="20" y="28"/>
                    <a:pt x="19" y="27"/>
                    <a:pt x="17" y="27"/>
                  </a:cubicBezTo>
                  <a:cubicBezTo>
                    <a:pt x="17" y="27"/>
                    <a:pt x="16" y="28"/>
                    <a:pt x="16" y="28"/>
                  </a:cubicBezTo>
                  <a:cubicBezTo>
                    <a:pt x="12" y="28"/>
                    <a:pt x="8" y="25"/>
                    <a:pt x="6" y="21"/>
                  </a:cubicBezTo>
                  <a:cubicBezTo>
                    <a:pt x="6" y="21"/>
                    <a:pt x="6" y="21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5" y="19"/>
                    <a:pt x="5" y="19"/>
                  </a:cubicBezTo>
                  <a:cubicBezTo>
                    <a:pt x="5" y="19"/>
                    <a:pt x="5" y="19"/>
                    <a:pt x="5" y="18"/>
                  </a:cubicBezTo>
                  <a:cubicBezTo>
                    <a:pt x="5" y="18"/>
                    <a:pt x="5" y="18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6"/>
                    <a:pt x="5" y="16"/>
                  </a:cubicBezTo>
                  <a:cubicBezTo>
                    <a:pt x="5" y="15"/>
                    <a:pt x="5" y="15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6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7" y="9"/>
                    <a:pt x="8" y="8"/>
                    <a:pt x="9" y="7"/>
                  </a:cubicBezTo>
                  <a:cubicBezTo>
                    <a:pt x="11" y="4"/>
                    <a:pt x="14" y="3"/>
                    <a:pt x="17" y="3"/>
                  </a:cubicBezTo>
                  <a:cubicBezTo>
                    <a:pt x="21" y="3"/>
                    <a:pt x="24" y="4"/>
                    <a:pt x="26" y="7"/>
                  </a:cubicBezTo>
                  <a:cubicBezTo>
                    <a:pt x="29" y="9"/>
                    <a:pt x="30" y="12"/>
                    <a:pt x="30" y="16"/>
                  </a:cubicBezTo>
                  <a:cubicBezTo>
                    <a:pt x="30" y="16"/>
                    <a:pt x="31" y="17"/>
                    <a:pt x="31" y="17"/>
                  </a:cubicBezTo>
                  <a:cubicBezTo>
                    <a:pt x="32" y="17"/>
                    <a:pt x="33" y="16"/>
                    <a:pt x="33" y="16"/>
                  </a:cubicBezTo>
                  <a:cubicBezTo>
                    <a:pt x="33" y="7"/>
                    <a:pt x="26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035467" y="4814260"/>
            <a:ext cx="2057551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1400" smtClean="0"/>
              <a:t>Ведущий игры – учитель</a:t>
            </a:r>
          </a:p>
        </p:txBody>
      </p:sp>
      <p:grpSp>
        <p:nvGrpSpPr>
          <p:cNvPr id="16" name="Rühm 15"/>
          <p:cNvGrpSpPr/>
          <p:nvPr/>
        </p:nvGrpSpPr>
        <p:grpSpPr>
          <a:xfrm>
            <a:off x="3497877" y="3700589"/>
            <a:ext cx="1369789" cy="945654"/>
            <a:chOff x="10523607" y="2786853"/>
            <a:chExt cx="1369789" cy="945654"/>
          </a:xfrm>
        </p:grpSpPr>
        <p:pic>
          <p:nvPicPr>
            <p:cNvPr id="9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23607" y="2833073"/>
              <a:ext cx="899434" cy="899434"/>
            </a:xfrm>
            <a:prstGeom prst="rect">
              <a:avLst/>
            </a:prstGeom>
          </p:spPr>
        </p:pic>
        <p:sp>
          <p:nvSpPr>
            <p:cNvPr id="15" name="Ümarnurkne ristkülik 14"/>
            <p:cNvSpPr/>
            <p:nvPr/>
          </p:nvSpPr>
          <p:spPr>
            <a:xfrm>
              <a:off x="10954378" y="2786853"/>
              <a:ext cx="939018" cy="77213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0000" tIns="180000" rIns="180000" bIns="180000" rtlCol="0" anchor="ctr">
              <a:noAutofit/>
            </a:bodyPr>
            <a:lstStyle/>
            <a:p>
              <a:pPr algn="ctr"/>
              <a:endParaRPr lang="et-EE" sz="2000" dirty="0" smtClean="0"/>
            </a:p>
          </p:txBody>
        </p:sp>
      </p:grpSp>
      <p:pic>
        <p:nvPicPr>
          <p:cNvPr id="17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038" y="3960350"/>
            <a:ext cx="646997" cy="64699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84038" y="4844740"/>
            <a:ext cx="1204945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t-EE" sz="1400" smtClean="0"/>
              <a:t>11+1</a:t>
            </a:r>
            <a:r>
              <a:rPr lang="ru-RU" sz="1400" smtClean="0"/>
              <a:t> ситуаций</a:t>
            </a:r>
            <a:endParaRPr lang="et-EE" sz="1400" dirty="0" smtClean="0"/>
          </a:p>
        </p:txBody>
      </p:sp>
    </p:spTree>
    <p:extLst>
      <p:ext uri="{BB962C8B-B14F-4D97-AF65-F5344CB8AC3E}">
        <p14:creationId xmlns:p14="http://schemas.microsoft.com/office/powerpoint/2010/main" val="1976784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alkiri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ПРАВИЛА ИГРЫ</a:t>
            </a:r>
            <a:r>
              <a:rPr lang="et-EE" smtClean="0"/>
              <a:t> </a:t>
            </a:r>
            <a:r>
              <a:rPr lang="et-EE" dirty="0" smtClean="0"/>
              <a:t>2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isu kohatäide 5"/>
          <p:cNvSpPr>
            <a:spLocks noGrp="1"/>
          </p:cNvSpPr>
          <p:nvPr>
            <p:ph sz="quarter" idx="13"/>
          </p:nvPr>
        </p:nvSpPr>
        <p:spPr>
          <a:xfrm>
            <a:off x="560975" y="1201589"/>
            <a:ext cx="11091275" cy="522033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/>
              <a:t>Перемешайте ролевые карточки и разделите их между игроками. </a:t>
            </a:r>
            <a:r>
              <a:rPr lang="ru-RU" smtClean="0"/>
              <a:t>Понятна ли роль</a:t>
            </a:r>
            <a:r>
              <a:rPr lang="et-EE" smtClean="0"/>
              <a:t>?</a:t>
            </a:r>
            <a:endParaRPr lang="et-EE" dirty="0" smtClean="0"/>
          </a:p>
          <a:p>
            <a:pPr marL="457200" indent="-457200">
              <a:buAutoNum type="arabicPeriod"/>
            </a:pPr>
            <a:r>
              <a:rPr lang="ru-RU"/>
              <a:t>Голоса разума, кладет на стол карточку с ситуацией и зачитывает её</a:t>
            </a:r>
            <a:r>
              <a:rPr lang="ru-RU" smtClean="0"/>
              <a:t>.</a:t>
            </a:r>
            <a:endParaRPr lang="et-EE" dirty="0" smtClean="0"/>
          </a:p>
          <a:p>
            <a:pPr marL="457200" indent="-457200">
              <a:buAutoNum type="arabicPeriod"/>
            </a:pPr>
            <a:r>
              <a:rPr lang="ru-RU"/>
              <a:t>В течение 1-2 минут каждый игрок может в тишине подумать над ситуацией и </a:t>
            </a:r>
            <a:r>
              <a:rPr lang="ru-RU" smtClean="0"/>
              <a:t>вопросами на </a:t>
            </a:r>
            <a:r>
              <a:rPr lang="ru-RU"/>
              <a:t>ролевой карточке. </a:t>
            </a:r>
            <a:endParaRPr lang="ru-RU" smtClean="0"/>
          </a:p>
          <a:p>
            <a:pPr marL="457200" indent="-457200">
              <a:buAutoNum type="arabicPeriod"/>
            </a:pPr>
            <a:r>
              <a:rPr lang="ru-RU" smtClean="0"/>
              <a:t>Начинает Исполнитель (</a:t>
            </a:r>
            <a:r>
              <a:rPr lang="et-EE" smtClean="0"/>
              <a:t>N1</a:t>
            </a:r>
            <a:r>
              <a:rPr lang="ru-RU" smtClean="0"/>
              <a:t>)</a:t>
            </a:r>
            <a:r>
              <a:rPr lang="et-EE" smtClean="0"/>
              <a:t> – </a:t>
            </a:r>
            <a:r>
              <a:rPr lang="ru-RU" smtClean="0"/>
              <a:t>при помощи вопросов на карточке рассказывает, о чем он думал, как себя вел</a:t>
            </a:r>
            <a:r>
              <a:rPr lang="ru-RU"/>
              <a:t> </a:t>
            </a:r>
            <a:r>
              <a:rPr lang="ru-RU" smtClean="0"/>
              <a:t>в ситуации, описанной на карточке</a:t>
            </a:r>
            <a:r>
              <a:rPr lang="et-EE" smtClean="0"/>
              <a:t>.</a:t>
            </a:r>
            <a:endParaRPr lang="et-EE" dirty="0" smtClean="0"/>
          </a:p>
          <a:p>
            <a:pPr marL="457200" indent="-457200">
              <a:buAutoNum type="arabicPeriod"/>
            </a:pPr>
            <a:r>
              <a:rPr lang="ru-RU" smtClean="0"/>
              <a:t>Продолжают по очереди в соответствии с номерами ролей (в порядке возрастания)</a:t>
            </a:r>
            <a:r>
              <a:rPr lang="et-EE" smtClean="0"/>
              <a:t>.</a:t>
            </a:r>
            <a:endParaRPr lang="et-EE" dirty="0" smtClean="0"/>
          </a:p>
          <a:p>
            <a:pPr marL="457200" indent="-457200">
              <a:buAutoNum type="arabicPeriod"/>
            </a:pPr>
            <a:r>
              <a:rPr lang="ru-RU" smtClean="0"/>
              <a:t>Дискуссию завершает Голос разума</a:t>
            </a:r>
            <a:r>
              <a:rPr lang="et-EE" smtClean="0"/>
              <a:t>, </a:t>
            </a:r>
            <a:r>
              <a:rPr lang="ru-RU"/>
              <a:t>который своими словами резюмирует все сказанное ранее </a:t>
            </a:r>
            <a:r>
              <a:rPr lang="ru-RU" smtClean="0"/>
              <a:t>и предлагает решение для ситуации</a:t>
            </a:r>
            <a:r>
              <a:rPr lang="et-EE" smtClean="0"/>
              <a:t>.</a:t>
            </a:r>
            <a:endParaRPr lang="et-EE" dirty="0" smtClean="0"/>
          </a:p>
          <a:p>
            <a:pPr marL="457200" indent="-457200">
              <a:buAutoNum type="arabicPeriod"/>
            </a:pPr>
            <a:r>
              <a:rPr lang="ru-RU" smtClean="0"/>
              <a:t>Голосование</a:t>
            </a:r>
            <a:r>
              <a:rPr lang="et-EE" smtClean="0"/>
              <a:t> – </a:t>
            </a:r>
            <a:r>
              <a:rPr lang="ru-RU" smtClean="0"/>
              <a:t>поднимают руку те, кто за предложенное решение</a:t>
            </a:r>
            <a:r>
              <a:rPr lang="et-EE" smtClean="0"/>
              <a:t>. </a:t>
            </a:r>
            <a:endParaRPr lang="et-EE" dirty="0" smtClean="0"/>
          </a:p>
          <a:p>
            <a:pPr lvl="1" indent="0">
              <a:buNone/>
            </a:pPr>
            <a:r>
              <a:rPr lang="ru-RU" smtClean="0"/>
              <a:t>ВСЕ ЗА</a:t>
            </a:r>
            <a:r>
              <a:rPr lang="et-EE" smtClean="0"/>
              <a:t> -&gt; </a:t>
            </a:r>
            <a:r>
              <a:rPr lang="ru-RU" smtClean="0"/>
              <a:t>новая ситуация</a:t>
            </a:r>
            <a:endParaRPr lang="et-EE" dirty="0" smtClean="0"/>
          </a:p>
          <a:p>
            <a:pPr lvl="1" indent="0">
              <a:buNone/>
            </a:pPr>
            <a:r>
              <a:rPr lang="ru-RU" smtClean="0"/>
              <a:t>ВСЕ ПРОТИВ</a:t>
            </a:r>
            <a:r>
              <a:rPr lang="et-EE" smtClean="0"/>
              <a:t> -&gt; </a:t>
            </a:r>
            <a:r>
              <a:rPr lang="ru-RU" smtClean="0"/>
              <a:t>все игроки заново берут слово, чтобы повлиять на решение. Новое голосование</a:t>
            </a:r>
            <a:r>
              <a:rPr lang="et-EE" smtClean="0"/>
              <a:t>.</a:t>
            </a:r>
            <a:endParaRPr lang="et-EE" dirty="0" smtClean="0"/>
          </a:p>
          <a:p>
            <a:pPr marL="457200" indent="-457200">
              <a:buAutoNum type="arabicPeriod"/>
            </a:pPr>
            <a:r>
              <a:rPr lang="ru-RU" smtClean="0"/>
              <a:t>Новая ситуация, перед обсуждением которой распределяются роли</a:t>
            </a:r>
            <a:r>
              <a:rPr lang="et-EE" smtClean="0"/>
              <a:t>.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895684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8913-FDED-4810-8736-F57F906E5F8F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Confidentiality class    Relation    Identifier    Version    Status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99" y="0"/>
            <a:ext cx="8908801" cy="6629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901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8913-FDED-4810-8736-F57F906E5F8F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Confidentiality class    Relation    Identifier    Version    Status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isu kohatäide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0"/>
            <a:ext cx="8203034" cy="619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6464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8913-FDED-4810-8736-F57F906E5F8F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Confidentiality class    Relation    Identifier    Version    Status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isu kohatäide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49" y="487844"/>
            <a:ext cx="8754112" cy="577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024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8913-FDED-4810-8736-F57F906E5F8F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Confidentiality class    Relation    Identifier    Version    Status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" y="193357"/>
            <a:ext cx="8982075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2235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8913-FDED-4810-8736-F57F906E5F8F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Confidentiality class    Relation    Identifier    Version    Status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isu kohatäide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99" y="395287"/>
            <a:ext cx="8543041" cy="5795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7035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08913-FDED-4810-8736-F57F906E5F8F}" type="datetime1">
              <a:rPr lang="sv-SE" smtClean="0">
                <a:solidFill>
                  <a:prstClr val="black"/>
                </a:solidFill>
              </a:rPr>
              <a:pPr/>
              <a:t>2018-02-20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Confidentiality class    Relation    Identifier    Version    Status</a:t>
            </a:r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D7E8A-A0E3-4239-9A38-4F8DCAE2A924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isu kohatäide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49" y="278295"/>
            <a:ext cx="8845552" cy="603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29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NEWSLIDENUMBER" val="False"/>
  <p:tag name="PREVIOUSNAME" val="C:\Users\Chris Moody\Downloads\TELIA_PPTTemplate_Full_V5-1.potx"/>
</p:tagLst>
</file>

<file path=ppt/theme/theme1.xml><?xml version="1.0" encoding="utf-8"?>
<a:theme xmlns:a="http://schemas.openxmlformats.org/drawingml/2006/main" name="Telia Animated Template">
  <a:themeElements>
    <a:clrScheme name="Telia 3.2">
      <a:dk1>
        <a:sysClr val="windowText" lastClr="000000"/>
      </a:dk1>
      <a:lt1>
        <a:sysClr val="window" lastClr="FFFFFF"/>
      </a:lt1>
      <a:dk2>
        <a:srgbClr val="990AE3"/>
      </a:dk2>
      <a:lt2>
        <a:srgbClr val="EEEEEE"/>
      </a:lt2>
      <a:accent1>
        <a:srgbClr val="990AE3"/>
      </a:accent1>
      <a:accent2>
        <a:srgbClr val="CC00FF"/>
      </a:accent2>
      <a:accent3>
        <a:srgbClr val="FF00CD"/>
      </a:accent3>
      <a:accent4>
        <a:srgbClr val="00CDFF"/>
      </a:accent4>
      <a:accent5>
        <a:srgbClr val="0099FF"/>
      </a:accent5>
      <a:accent6>
        <a:srgbClr val="FF9B00"/>
      </a:accent6>
      <a:hlink>
        <a:srgbClr val="000000"/>
      </a:hlink>
      <a:folHlink>
        <a:srgbClr val="000000"/>
      </a:folHlink>
    </a:clrScheme>
    <a:fontScheme name="Telia Group">
      <a:majorFont>
        <a:latin typeface="Pebbl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wrap="square" lIns="180000" tIns="180000" rIns="180000" bIns="180000" rtlCol="0" anchor="ctr">
        <a:noAutofit/>
      </a:bodyPr>
      <a:lstStyle>
        <a:defPPr algn="ctr">
          <a:defRPr sz="200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chemeClr val="accent1"/>
          </a:solidFill>
          <a:tailEnd type="arrow" w="med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LIA_PPTTemplate_Animated_V4-2" id="{D4E02D25-2824-447F-B17C-151C00777EF7}" vid="{1617C6CF-224A-4ED9-AE26-183EE35DB8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07B6CC00AF0546AEEEA733E2409C79" ma:contentTypeVersion="1" ma:contentTypeDescription="Create a new document." ma:contentTypeScope="" ma:versionID="bf017e4ac64a1e2191af57f6f0ddcf3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0EF447-3F49-4B26-A292-CA33C99EAC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74FD47-216A-48A4-B859-EB6F9D5A2C9D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sharepoint/v3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CCF3977-6057-4B6E-9775-6E0BBD0C6B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Telia</Template>
  <TotalTime>0</TotalTime>
  <Words>351</Words>
  <Application>Microsoft Office PowerPoint</Application>
  <PresentationFormat>Widescreen</PresentationFormat>
  <Paragraphs>67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Pebble</vt:lpstr>
      <vt:lpstr>Telia Animated Template</vt:lpstr>
      <vt:lpstr>КАРТОЧНАЯ ИГРА  #БУДЬ СМЕЛЫМ</vt:lpstr>
      <vt:lpstr>ПРАВИЛА ИГРЫ 1</vt:lpstr>
      <vt:lpstr>ПРАВИЛА ИГРЫ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2016-11-07T07:29:32Z</dcterms:created>
  <dcterms:modified xsi:type="dcterms:W3CDTF">2018-02-20T14:50:07Z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8174916</vt:lpwstr>
  </property>
  <property fmtid="{D5CDD505-2E9C-101B-9397-08002B2CF9AE}" pid="3" name="NXPowerLiteSettings">
    <vt:lpwstr>A74006B004C800</vt:lpwstr>
  </property>
  <property fmtid="{D5CDD505-2E9C-101B-9397-08002B2CF9AE}" pid="4" name="NXPowerLiteVersion">
    <vt:lpwstr>D6.2.12</vt:lpwstr>
  </property>
  <property fmtid="{D5CDD505-2E9C-101B-9397-08002B2CF9AE}" pid="5" name="ContentTypeId">
    <vt:lpwstr>0x010100F707B6CC00AF0546AEEEA733E2409C79</vt:lpwstr>
  </property>
</Properties>
</file>