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13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14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15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16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17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18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19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20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21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23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25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26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27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28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29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30.xml" ContentType="application/vnd.openxmlformats-officedocument.theme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theme/theme31.xml" ContentType="application/vnd.openxmlformats-officedocument.theme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47" r:id="rId2"/>
    <p:sldMasterId id="2147483776" r:id="rId3"/>
    <p:sldMasterId id="2147483788" r:id="rId4"/>
    <p:sldMasterId id="2147483866" r:id="rId5"/>
    <p:sldMasterId id="2147483977" r:id="rId6"/>
    <p:sldMasterId id="2147484001" r:id="rId7"/>
    <p:sldMasterId id="2147484095" r:id="rId8"/>
    <p:sldMasterId id="2147484107" r:id="rId9"/>
    <p:sldMasterId id="2147484116" r:id="rId10"/>
    <p:sldMasterId id="2147484176" r:id="rId11"/>
    <p:sldMasterId id="2147484185" r:id="rId12"/>
    <p:sldMasterId id="2147484197" r:id="rId13"/>
    <p:sldMasterId id="2147484755" r:id="rId14"/>
    <p:sldMasterId id="2147484764" r:id="rId15"/>
    <p:sldMasterId id="2147484798" r:id="rId16"/>
    <p:sldMasterId id="2147484810" r:id="rId17"/>
    <p:sldMasterId id="2147484819" r:id="rId18"/>
    <p:sldMasterId id="2147485203" r:id="rId19"/>
    <p:sldMasterId id="2147485770" r:id="rId20"/>
    <p:sldMasterId id="2147485782" r:id="rId21"/>
    <p:sldMasterId id="2147485857" r:id="rId22"/>
    <p:sldMasterId id="2147485868" r:id="rId23"/>
    <p:sldMasterId id="2147485889" r:id="rId24"/>
    <p:sldMasterId id="2147485910" r:id="rId25"/>
    <p:sldMasterId id="2147485931" r:id="rId26"/>
    <p:sldMasterId id="2147485952" r:id="rId27"/>
    <p:sldMasterId id="2147485973" r:id="rId28"/>
    <p:sldMasterId id="2147485994" r:id="rId29"/>
    <p:sldMasterId id="2147486017" r:id="rId30"/>
    <p:sldMasterId id="2147486039" r:id="rId31"/>
    <p:sldMasterId id="2147486061" r:id="rId32"/>
  </p:sldMasterIdLst>
  <p:notesMasterIdLst>
    <p:notesMasterId r:id="rId53"/>
  </p:notesMasterIdLst>
  <p:handoutMasterIdLst>
    <p:handoutMasterId r:id="rId54"/>
  </p:handoutMasterIdLst>
  <p:sldIdLst>
    <p:sldId id="408" r:id="rId33"/>
    <p:sldId id="431" r:id="rId34"/>
    <p:sldId id="429" r:id="rId35"/>
    <p:sldId id="426" r:id="rId36"/>
    <p:sldId id="432" r:id="rId37"/>
    <p:sldId id="433" r:id="rId38"/>
    <p:sldId id="436" r:id="rId39"/>
    <p:sldId id="420" r:id="rId40"/>
    <p:sldId id="434" r:id="rId41"/>
    <p:sldId id="437" r:id="rId42"/>
    <p:sldId id="438" r:id="rId43"/>
    <p:sldId id="444" r:id="rId44"/>
    <p:sldId id="445" r:id="rId45"/>
    <p:sldId id="448" r:id="rId46"/>
    <p:sldId id="446" r:id="rId47"/>
    <p:sldId id="447" r:id="rId48"/>
    <p:sldId id="440" r:id="rId49"/>
    <p:sldId id="441" r:id="rId50"/>
    <p:sldId id="435" r:id="rId51"/>
    <p:sldId id="450" r:id="rId52"/>
  </p:sldIdLst>
  <p:sldSz cx="16256000" cy="9144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576072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1152144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728216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2304288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880360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3456432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4032503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4608576" algn="l" defTabSz="115214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C9CC78A-79CE-49DA-B966-F9B0E4F9F24C}">
          <p14:sldIdLst>
            <p14:sldId id="408"/>
            <p14:sldId id="431"/>
            <p14:sldId id="429"/>
            <p14:sldId id="426"/>
            <p14:sldId id="432"/>
            <p14:sldId id="433"/>
            <p14:sldId id="436"/>
            <p14:sldId id="420"/>
            <p14:sldId id="434"/>
            <p14:sldId id="437"/>
            <p14:sldId id="438"/>
            <p14:sldId id="444"/>
            <p14:sldId id="445"/>
            <p14:sldId id="448"/>
            <p14:sldId id="446"/>
            <p14:sldId id="447"/>
            <p14:sldId id="440"/>
            <p14:sldId id="441"/>
            <p14:sldId id="435"/>
            <p14:sldId id="450"/>
          </p14:sldIdLst>
        </p14:section>
        <p14:section name="Untitled Section" id="{4BBB12A2-C2E4-47C6-AF3C-CECFFD0233F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57" userDrawn="1">
          <p15:clr>
            <a:srgbClr val="A4A3A4"/>
          </p15:clr>
        </p15:guide>
        <p15:guide id="2" pos="7343" userDrawn="1">
          <p15:clr>
            <a:srgbClr val="A4A3A4"/>
          </p15:clr>
        </p15:guide>
        <p15:guide id="3" pos="9543" userDrawn="1">
          <p15:clr>
            <a:srgbClr val="A4A3A4"/>
          </p15:clr>
        </p15:guide>
        <p15:guide id="4" orient="horz" pos="4354" userDrawn="1">
          <p15:clr>
            <a:srgbClr val="A4A3A4"/>
          </p15:clr>
        </p15:guide>
        <p15:guide id="5" orient="horz" pos="4672" userDrawn="1">
          <p15:clr>
            <a:srgbClr val="A4A3A4"/>
          </p15:clr>
        </p15:guide>
        <p15:guide id="6" pos="1060" userDrawn="1">
          <p15:clr>
            <a:srgbClr val="A4A3A4"/>
          </p15:clr>
        </p15:guide>
        <p15:guide id="7" pos="92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l Gustav Adamsoo" initials="KGA" lastIdx="1" clrIdx="0">
    <p:extLst/>
  </p:cmAuthor>
  <p:cmAuthor id="2" name="Irina Kuzina" initials="IK" lastIdx="11" clrIdx="1">
    <p:extLst>
      <p:ext uri="{19B8F6BF-5375-455C-9EA6-DF929625EA0E}">
        <p15:presenceInfo xmlns:p15="http://schemas.microsoft.com/office/powerpoint/2012/main" userId="S-1-5-21-974862940-206333403-2058886911-369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62F8"/>
    <a:srgbClr val="8409C1"/>
    <a:srgbClr val="990AE3"/>
    <a:srgbClr val="1CD2FF"/>
    <a:srgbClr val="DC1C89"/>
    <a:srgbClr val="FF8837"/>
    <a:srgbClr val="C3237A"/>
    <a:srgbClr val="019477"/>
    <a:srgbClr val="00B9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B1C5"/>
          </a:solidFill>
        </a:fill>
      </a:tcStyle>
    </a:wholeTbl>
    <a:band2H>
      <a:tcTxStyle/>
      <a:tcStyle>
        <a:tcBdr/>
        <a:fill>
          <a:solidFill>
            <a:srgbClr val="DED9E2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381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F0B5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F0B5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F0B5F"/>
          </a:solidFill>
        </a:fill>
      </a:tcStyle>
    </a:firstRow>
  </a:tblStyle>
  <a:tblStyle styleId="{D51ADE6A-740E-44AE-83CC-AE7238B6C88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B1C5"/>
          </a:solidFill>
        </a:fill>
      </a:tcStyle>
    </a:wholeTbl>
    <a:band2H>
      <a:tcTxStyle/>
      <a:tcStyle>
        <a:tcBdr/>
        <a:fill>
          <a:solidFill>
            <a:srgbClr val="DED9E2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381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F0B5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F0B5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F0B5F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3" autoAdjust="0"/>
    <p:restoredTop sz="67864" autoAdjust="0"/>
  </p:normalViewPr>
  <p:slideViewPr>
    <p:cSldViewPr snapToGrid="0" snapToObjects="1">
      <p:cViewPr varScale="1">
        <p:scale>
          <a:sx n="44" d="100"/>
          <a:sy n="44" d="100"/>
        </p:scale>
        <p:origin x="1512" y="72"/>
      </p:cViewPr>
      <p:guideLst>
        <p:guide orient="horz" pos="2857"/>
        <p:guide pos="7343"/>
        <p:guide pos="9543"/>
        <p:guide orient="horz" pos="4354"/>
        <p:guide orient="horz" pos="4672"/>
        <p:guide pos="1060"/>
        <p:guide pos="92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2568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9-08T09:15:44.973" idx="7">
    <p:pos x="1000" y="1720"/>
    <p:text>(vastus Jah, oranžika joonega alla)
Да
Можно ли ее понять неправильно?
Нет
Публикуй, но будь готов к тому, что кто-то может ее сохранить или использовать с другой целью.</p:text>
    <p:extLst>
      <p:ext uri="{C676402C-5697-4E1C-873F-D02D1690AC5C}">
        <p15:threadingInfo xmlns:p15="http://schemas.microsoft.com/office/powerpoint/2012/main" timeZoneBias="-180"/>
      </p:ext>
    </p:extLst>
  </p:cm>
  <p:cm authorId="2" dt="2017-09-08T09:16:04.675" idx="8">
    <p:pos x="2962" y="2188"/>
    <p:text>Ei - roheline joon paremale
Нет
Спросил ли ты, согласен ли человек с этим постом?
Нет
Поговори с ним, перед тем как публиковать. Подумай, как бы ты сам отнесся к тому, что кто-то распространит о тебе информацию, не спросив твоего разрешения.</p:text>
    <p:extLst>
      <p:ext uri="{C676402C-5697-4E1C-873F-D02D1690AC5C}">
        <p15:threadingInfo xmlns:p15="http://schemas.microsoft.com/office/powerpoint/2012/main" timeZoneBias="-180"/>
      </p:ext>
    </p:extLst>
  </p:cm>
  <p:cm authorId="2" dt="2017-09-08T09:16:31.835" idx="9">
    <p:pos x="4132" y="2494"/>
    <p:text>Да
Согласен ли он с публикацией?
Нет
Уважай желание другого и не обнародуй информацию о других без их согласия. Подумай, что бы ты сам чувствовал в такой ситуации.
Да
Можно публиковать.</p:text>
    <p:extLst>
      <p:ext uri="{C676402C-5697-4E1C-873F-D02D1690AC5C}">
        <p15:threadingInfo xmlns:p15="http://schemas.microsoft.com/office/powerpoint/2012/main" timeZoneBias="-180"/>
      </p:ext>
    </p:extLst>
  </p:cm>
  <p:cm authorId="2" dt="2017-09-08T09:16:59.544" idx="10">
    <p:pos x="2836" y="3574"/>
    <p:text>Да
Внимательно подумай, хочешь ли ты публиковать это. Проверил ли ты свои настройки приватности, чтобы знать, кто увидит твое сообщение?
Нет
Не публикуй! Прочитай информацию о настройках безопасности: http://...
Да
Дополнительная информация о том, как изменить настройки приватности: http://.....</p:text>
    <p:extLst>
      <p:ext uri="{C676402C-5697-4E1C-873F-D02D1690AC5C}">
        <p15:threadingInfo xmlns:p15="http://schemas.microsoft.com/office/powerpoint/2012/main" timeZoneBias="-180"/>
      </p:ext>
    </p:extLst>
  </p:cm>
  <p:cm authorId="2" dt="2017-09-08T09:17:30.606" idx="11">
    <p:pos x="4366" y="226"/>
    <p:text>Обдумывай свои публикации!
Рассказывает ли она о тебе? Ты такой на самом деле?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E0B1E-C8D1-4B0D-A3B7-E9B212000B7A}" type="datetimeFigureOut">
              <a:rPr lang="et-EE" smtClean="0"/>
              <a:t>20.02.2018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E1EDE-6285-4A23-A370-C93C28EF0BB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6343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5" name="Shape 845"/>
          <p:cNvSpPr>
            <a:spLocks noGrp="1"/>
          </p:cNvSpPr>
          <p:nvPr>
            <p:ph type="body" sz="quarter" idx="1"/>
          </p:nvPr>
        </p:nvSpPr>
        <p:spPr>
          <a:xfrm>
            <a:off x="906358" y="4715907"/>
            <a:ext cx="4984962" cy="4467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oor.targaltinternetis.ee/sotsiaal-vorgustikud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1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Главный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посыл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кампании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t-EE" sz="3000" b="1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#</a:t>
            </a:r>
            <a:r>
              <a:rPr lang="et-EE" sz="3000" b="1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будьсмелым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заключается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в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том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что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травля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и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издевательства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–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особенно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анонимные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в </a:t>
            </a:r>
            <a:r>
              <a:rPr lang="et-EE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интернете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–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не требуют смелости. Наоборот, смелости требует противостояние обидчику и помощь тому, кто оказывается в положении жертвы и не может или не умеет себя защитить. Цель кампании вовсе не в том, чтобы указать на виновного, наказать или пристыдить его, а заставить каждого подумать и принять решение, которое повлияет на его поведение в разных ситуациях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82059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Быть</a:t>
            </a:r>
            <a:r>
              <a:rPr lang="ru-RU" baseline="0" dirty="0" smtClean="0"/>
              <a:t> смелым не значит дразнить и издеваться, быть смелым значит заметить и признать факт травли и, конечно, предложить помощь</a:t>
            </a:r>
            <a:r>
              <a:rPr lang="et-EE" baseline="0" dirty="0" smtClean="0"/>
              <a:t>. </a:t>
            </a: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8350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кампании принимают участие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известные в Эстонии люди, в числе которых музыканты Геттер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Яани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София Рубина и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Кристель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Ааслайд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актер и певец Тимур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Иликаев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актер и телеведущий Илья Нартов, журналист и телеведущая Елена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Поверина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IT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-предприниматель Владимир Фунтиков, молодой популяризатор науки Фрида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Лайгу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спортсмен и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видеоблогер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Микаель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Парман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видеоблогер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Мартти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Халлик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84742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74616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сайте кампании собрана информация и советы для детей, родителей и учителей. </a:t>
            </a:r>
            <a:r>
              <a:rPr lang="ru-RU" dirty="0" smtClean="0"/>
              <a:t>На сайте действует </a:t>
            </a:r>
            <a:r>
              <a:rPr lang="et-EE" baseline="0" dirty="0" err="1" smtClean="0"/>
              <a:t>livechat</a:t>
            </a:r>
            <a:r>
              <a:rPr lang="et-EE" baseline="0" dirty="0" smtClean="0"/>
              <a:t>, </a:t>
            </a:r>
            <a:r>
              <a:rPr lang="ru-RU" baseline="0" dirty="0" smtClean="0"/>
              <a:t>в котором можно анонимно задать вопрос специалистам из службы помощи детям</a:t>
            </a:r>
            <a:r>
              <a:rPr lang="et-EE" baseline="0" dirty="0" smtClean="0"/>
              <a:t>.</a:t>
            </a:r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А еще на сайте есть добрые и позитивные высказывания, которыми можно поделиться с друзьями в </a:t>
            </a:r>
            <a:r>
              <a:rPr lang="ru-RU" baseline="0" dirty="0" err="1" smtClean="0"/>
              <a:t>соцсетях</a:t>
            </a:r>
            <a:r>
              <a:rPr lang="et-EE" baseline="0" dirty="0" smtClean="0"/>
              <a:t>.</a:t>
            </a:r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06283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странице </a:t>
            </a:r>
            <a:r>
              <a:rPr lang="et-EE" baseline="0" dirty="0" smtClean="0"/>
              <a:t>budsmelim</a:t>
            </a:r>
            <a:r>
              <a:rPr lang="et-EE" dirty="0" smtClean="0"/>
              <a:t>.ee</a:t>
            </a:r>
            <a:r>
              <a:rPr lang="et-EE" baseline="0" dirty="0" smtClean="0"/>
              <a:t> </a:t>
            </a:r>
            <a:r>
              <a:rPr lang="ru-RU" baseline="0" dirty="0" smtClean="0"/>
              <a:t>ты найдешь высказывания участников кампании, которыми можно поделиться с друзьями в </a:t>
            </a:r>
            <a:r>
              <a:rPr lang="ru-RU" baseline="0" dirty="0" err="1" smtClean="0"/>
              <a:t>соцсетях</a:t>
            </a:r>
            <a:r>
              <a:rPr lang="et-EE" baseline="0" dirty="0" smtClean="0"/>
              <a:t>.</a:t>
            </a:r>
            <a:r>
              <a:rPr lang="ru-RU" baseline="0" dirty="0" smtClean="0"/>
              <a:t> И, конечно, мы призываем прямо сейчас взять и написать что-нибудь доброе своему другу – </a:t>
            </a:r>
            <a:r>
              <a:rPr lang="et-EE" baseline="0" dirty="0" err="1" smtClean="0"/>
              <a:t>Vkontakte</a:t>
            </a:r>
            <a:r>
              <a:rPr lang="et-EE" baseline="0" dirty="0" smtClean="0"/>
              <a:t>, Facebook, </a:t>
            </a:r>
            <a:r>
              <a:rPr lang="et-EE" baseline="0" dirty="0" err="1" smtClean="0"/>
              <a:t>Instagram</a:t>
            </a:r>
            <a:r>
              <a:rPr lang="et-EE" baseline="0" dirty="0" smtClean="0"/>
              <a:t> </a:t>
            </a:r>
            <a:r>
              <a:rPr lang="ru-RU" baseline="0" dirty="0" smtClean="0"/>
              <a:t>– на любой виртуальной «стене». Давайте делиться хорошим, так мы сделаем интернет приятной средой для общения.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64231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smtClean="0">
                <a:hlinkClick r:id="rId3"/>
              </a:rPr>
              <a:t>http://noor.targaltinternetis.ee/sotsiaal-vorgustikud/</a:t>
            </a:r>
            <a:r>
              <a:rPr lang="et-EE" dirty="0" smtClean="0"/>
              <a:t> - </a:t>
            </a:r>
            <a:r>
              <a:rPr lang="ru-RU" dirty="0" smtClean="0"/>
              <a:t>как</a:t>
            </a:r>
            <a:r>
              <a:rPr lang="ru-RU" baseline="0" dirty="0" smtClean="0"/>
              <a:t> изменить настройки приватности (информация на эстонском языке)</a:t>
            </a:r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322454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Результаты</a:t>
            </a:r>
            <a:r>
              <a:rPr lang="ru-RU" baseline="0" dirty="0" smtClean="0"/>
              <a:t> исследования </a:t>
            </a:r>
            <a:r>
              <a:rPr lang="et-EE" baseline="0" dirty="0" smtClean="0"/>
              <a:t>PISA </a:t>
            </a:r>
            <a:r>
              <a:rPr lang="ru-RU" sz="3000" baseline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(</a:t>
            </a:r>
            <a:r>
              <a:rPr lang="ru-RU" sz="3000" b="0" i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Международная программа по оценке образовательных достижений учащихся) </a:t>
            </a:r>
            <a:r>
              <a:rPr lang="ru-RU" baseline="0" smtClean="0"/>
              <a:t>, </a:t>
            </a:r>
            <a:r>
              <a:rPr lang="ru-RU" baseline="0" dirty="0" smtClean="0"/>
              <a:t>проведенного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Организацией экономического сотрудничества и развития (ОЭСР</a:t>
            </a:r>
            <a:r>
              <a:rPr lang="ru-RU" sz="300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 </a:t>
            </a:r>
            <a:r>
              <a:rPr lang="ru-RU" sz="3000" b="0" i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</a:t>
            </a:r>
            <a:r>
              <a:rPr lang="ru-RU" sz="3000" b="0" i="0" baseline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Союзом защиты детей Эстонии в 2016 году.</a:t>
            </a:r>
            <a:endParaRPr lang="et-EE" sz="30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Часть школьной травли параллельно с реальным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миром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происходит и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в интернете</a:t>
            </a:r>
            <a:r>
              <a:rPr lang="et-EE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  <a:r>
              <a:rPr lang="et-EE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Часть интернет-издевательств не связана со школой.</a:t>
            </a:r>
            <a:endParaRPr lang="et-EE" sz="3000" baseline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6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53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У</a:t>
            </a:r>
            <a:r>
              <a:rPr lang="ru-RU" sz="3000" b="1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школьной травли могут быть самые разные определения, но в основе лежит злонамеренность, неоднократность событий, неравная позиция силы</a:t>
            </a:r>
            <a:r>
              <a:rPr lang="en-US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(</a:t>
            </a:r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например, группа травит одну жертву</a:t>
            </a:r>
            <a:r>
              <a:rPr lang="en-US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).</a:t>
            </a: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ru-RU" sz="3000" b="0" i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Кибертравлю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характеризует использование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одного или нескольких электронных средств коммуникации (общения)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52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Оскорбление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регулярно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отправляются письма, сообщения, изображения, комментарии оскорбительного, ругательного, невежливого характера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Угрозы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регулярно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отправляются обидные письма, сообщения, изображения, комментарии, содержащие нападки и угрозы, которые, к примеру, могут носить сексуальный характер или содержать в себе компьютерные вирусы.</a:t>
            </a: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Преследование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в интернете 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постоянное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виртуальное преследование кого-либо в игровом или </a:t>
            </a:r>
            <a:r>
              <a:rPr lang="ru-RU" sz="3000" b="0" i="0" baseline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чатовом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пространстве, социальных сетях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r>
              <a:rPr lang="ru-RU" sz="3000" b="1" i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Очернение</a:t>
            </a:r>
            <a:r>
              <a:rPr lang="en-US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/</a:t>
            </a:r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распространение слухов</a:t>
            </a:r>
            <a:r>
              <a:rPr lang="en-US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регулярно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отправляются письма, сообщения, изображения, комментарии, в которых передается информация, вредящая репутации другого человека.</a:t>
            </a: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Нарушение</a:t>
            </a:r>
            <a:r>
              <a:rPr lang="ru-RU" sz="3000" b="1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частного пространства</a:t>
            </a:r>
            <a:r>
              <a:rPr lang="en-US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регулярный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взлом аккаунтов, после чего от имени жертвы публикуется материал, который ставит владельца аккаунта в неловкое положение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Распространение секретной информации</a:t>
            </a:r>
            <a:r>
              <a:rPr lang="en-US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без разрешения рассылаются другим людям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письма, фотографии и другие материалы, полученные приватно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Нередки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случаи, когда секретная информация специально «выуживается»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у жертвы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r>
              <a:rPr lang="ru-RU" sz="3000" b="1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Игнорирование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– </a:t>
            </a:r>
            <a:r>
              <a:rPr lang="ru-RU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регулярно и целенаправленно подростка, например,</a:t>
            </a:r>
            <a:r>
              <a:rPr lang="ru-RU" sz="3000" b="0" i="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не включают в игру, не приглашают в компанию, на мероприятия, не добавляют «в друзья» в социальных сетях</a:t>
            </a:r>
            <a:r>
              <a:rPr lang="en-US" sz="3000" b="0" i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37373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Профиль</a:t>
            </a:r>
            <a:r>
              <a:rPr lang="et-EE" b="1" dirty="0" smtClean="0"/>
              <a:t>.</a:t>
            </a:r>
            <a:r>
              <a:rPr lang="ru-RU" b="0" baseline="0" dirty="0" smtClean="0"/>
              <a:t> Когда заполняешь профиль, пиши коротко</a:t>
            </a:r>
            <a:r>
              <a:rPr lang="et-EE" dirty="0" smtClean="0"/>
              <a:t>. </a:t>
            </a:r>
            <a:r>
              <a:rPr lang="ru-RU" dirty="0" smtClean="0"/>
              <a:t>Не публикуй слишком</a:t>
            </a:r>
            <a:r>
              <a:rPr lang="ru-RU" baseline="0" dirty="0" smtClean="0"/>
              <a:t> много личной информации</a:t>
            </a:r>
            <a:r>
              <a:rPr lang="et-EE" dirty="0" smtClean="0"/>
              <a:t>.</a:t>
            </a:r>
          </a:p>
          <a:p>
            <a:r>
              <a:rPr lang="ru-RU" b="1" dirty="0" smtClean="0"/>
              <a:t>Посты.</a:t>
            </a:r>
            <a:r>
              <a:rPr lang="et-EE" dirty="0" smtClean="0"/>
              <a:t> </a:t>
            </a:r>
            <a:r>
              <a:rPr lang="ru-RU" dirty="0" smtClean="0"/>
              <a:t>Подумай,</a:t>
            </a:r>
            <a:r>
              <a:rPr lang="ru-RU" baseline="0" dirty="0" smtClean="0"/>
              <a:t> кому ты хочешь адресовать сообщение своего поста, фотографии или видео, и делись этой информацией только с ними</a:t>
            </a:r>
            <a:r>
              <a:rPr lang="et-EE" dirty="0" smtClean="0"/>
              <a:t>.</a:t>
            </a:r>
          </a:p>
          <a:p>
            <a:r>
              <a:rPr lang="ru-RU" b="1" dirty="0" smtClean="0"/>
              <a:t>Фотографии</a:t>
            </a:r>
            <a:r>
              <a:rPr lang="et-EE" b="1" dirty="0" smtClean="0"/>
              <a:t>.</a:t>
            </a:r>
            <a:r>
              <a:rPr lang="et-EE" dirty="0" smtClean="0"/>
              <a:t> </a:t>
            </a:r>
            <a:r>
              <a:rPr lang="ru-RU" dirty="0" smtClean="0"/>
              <a:t>Если</a:t>
            </a:r>
            <a:r>
              <a:rPr lang="ru-RU" baseline="0" dirty="0" smtClean="0"/>
              <a:t> хочешь добавить свое фото в социальную сеть, сначала подумай, какая фотография сюда подходит</a:t>
            </a:r>
            <a:r>
              <a:rPr lang="et-EE" dirty="0" smtClean="0"/>
              <a:t>. </a:t>
            </a:r>
            <a:r>
              <a:rPr lang="ru-RU" dirty="0" smtClean="0"/>
              <a:t>Не вывешивай</a:t>
            </a:r>
            <a:r>
              <a:rPr lang="ru-RU" baseline="0" dirty="0" smtClean="0"/>
              <a:t> картинки, за которые потом тебе может быть стыдно, например, перед родителями</a:t>
            </a:r>
            <a:r>
              <a:rPr lang="et-EE" dirty="0" smtClean="0"/>
              <a:t>.</a:t>
            </a:r>
            <a:r>
              <a:rPr lang="ru-RU" dirty="0" smtClean="0"/>
              <a:t> Изображения тоже можно копировать,</a:t>
            </a:r>
            <a:r>
              <a:rPr lang="ru-RU" baseline="0" dirty="0" smtClean="0"/>
              <a:t> так что ты никогда не знаешь, куда твоя фотография может попасть</a:t>
            </a:r>
            <a:r>
              <a:rPr lang="et-EE" dirty="0" smtClean="0"/>
              <a:t>. </a:t>
            </a:r>
            <a:r>
              <a:rPr lang="ru-RU" dirty="0" smtClean="0"/>
              <a:t>Без спроса не выкладывай</a:t>
            </a:r>
            <a:r>
              <a:rPr lang="ru-RU" baseline="0" dirty="0" smtClean="0"/>
              <a:t> в интернет фото своих друзей</a:t>
            </a:r>
            <a:r>
              <a:rPr lang="et-EE" dirty="0" smtClean="0"/>
              <a:t>.</a:t>
            </a:r>
          </a:p>
          <a:p>
            <a:r>
              <a:rPr lang="ru-RU" dirty="0" smtClean="0"/>
              <a:t>Добавляй в </a:t>
            </a:r>
            <a:r>
              <a:rPr lang="ru-RU" b="1" dirty="0" smtClean="0"/>
              <a:t>список</a:t>
            </a:r>
            <a:r>
              <a:rPr lang="ru-RU" b="1" baseline="0" dirty="0" smtClean="0"/>
              <a:t> друзей</a:t>
            </a:r>
            <a:r>
              <a:rPr lang="et-EE" dirty="0" smtClean="0"/>
              <a:t> </a:t>
            </a:r>
            <a:r>
              <a:rPr lang="ru-RU" dirty="0" smtClean="0"/>
              <a:t>только</a:t>
            </a:r>
            <a:r>
              <a:rPr lang="ru-RU" baseline="0" dirty="0" smtClean="0"/>
              <a:t> тех людей, которых ты знаешь в реальности</a:t>
            </a:r>
            <a:r>
              <a:rPr lang="et-EE" dirty="0" smtClean="0"/>
              <a:t>. </a:t>
            </a:r>
            <a:r>
              <a:rPr lang="ru-RU" dirty="0" smtClean="0"/>
              <a:t>Неважно,</a:t>
            </a:r>
            <a:r>
              <a:rPr lang="ru-RU" baseline="0" dirty="0" smtClean="0"/>
              <a:t> сколько человек в твоем списке</a:t>
            </a:r>
            <a:r>
              <a:rPr lang="et-EE" dirty="0" smtClean="0"/>
              <a:t>, </a:t>
            </a:r>
            <a:r>
              <a:rPr lang="ru-RU" dirty="0" smtClean="0"/>
              <a:t>важно то, сколько из них</a:t>
            </a:r>
            <a:r>
              <a:rPr lang="ru-RU" baseline="0" dirty="0" smtClean="0"/>
              <a:t> на самом деле твои друзья.</a:t>
            </a:r>
            <a:br>
              <a:rPr lang="ru-RU" baseline="0" dirty="0" smtClean="0"/>
            </a:br>
            <a:r>
              <a:rPr lang="ru-RU" b="1" baseline="0" dirty="0" smtClean="0"/>
              <a:t>Подумай, прежде чем «</a:t>
            </a:r>
            <a:r>
              <a:rPr lang="ru-RU" b="1" baseline="0" dirty="0" err="1" smtClean="0"/>
              <a:t>запостить</a:t>
            </a:r>
            <a:r>
              <a:rPr lang="ru-RU" b="1" baseline="0" dirty="0" smtClean="0"/>
              <a:t>»</a:t>
            </a:r>
            <a:r>
              <a:rPr lang="et-EE" b="1" dirty="0" smtClean="0"/>
              <a:t>!</a:t>
            </a:r>
            <a:r>
              <a:rPr lang="et-EE" dirty="0" smtClean="0"/>
              <a:t> </a:t>
            </a:r>
            <a:r>
              <a:rPr lang="ru-RU" dirty="0" smtClean="0"/>
              <a:t>Всегда</a:t>
            </a:r>
            <a:r>
              <a:rPr lang="ru-RU" baseline="0" dirty="0" smtClean="0"/>
              <a:t> помни о том, что интернет – это открытое и публичное место, все твои публикации здесь доступны</a:t>
            </a:r>
            <a:r>
              <a:rPr lang="et-EE" dirty="0" smtClean="0"/>
              <a:t>!</a:t>
            </a:r>
          </a:p>
          <a:p>
            <a:r>
              <a:rPr lang="ru-RU" b="1" dirty="0" smtClean="0"/>
              <a:t>Комментарии</a:t>
            </a:r>
            <a:r>
              <a:rPr lang="et-EE" b="1" dirty="0" smtClean="0"/>
              <a:t>.</a:t>
            </a:r>
            <a:r>
              <a:rPr lang="et-EE" dirty="0" smtClean="0"/>
              <a:t> </a:t>
            </a:r>
            <a:r>
              <a:rPr lang="ru-RU" dirty="0" smtClean="0"/>
              <a:t>Не</a:t>
            </a:r>
            <a:r>
              <a:rPr lang="ru-RU" baseline="0" dirty="0" smtClean="0"/>
              <a:t> отвечай на неприятные или </a:t>
            </a:r>
            <a:r>
              <a:rPr lang="ru-RU" dirty="0" smtClean="0"/>
              <a:t>непристойные комментарии</a:t>
            </a:r>
            <a:r>
              <a:rPr lang="et-EE" dirty="0" smtClean="0"/>
              <a:t>. </a:t>
            </a:r>
            <a:r>
              <a:rPr lang="ru-RU" dirty="0" smtClean="0"/>
              <a:t>Общаясь с друзьями,</a:t>
            </a:r>
            <a:r>
              <a:rPr lang="ru-RU" baseline="0" dirty="0" smtClean="0"/>
              <a:t> отвечай продуманно</a:t>
            </a:r>
            <a:r>
              <a:rPr lang="et-EE" dirty="0" smtClean="0"/>
              <a:t>. </a:t>
            </a:r>
            <a:r>
              <a:rPr lang="ru-RU" dirty="0" smtClean="0"/>
              <a:t>Помни, что кто угодно</a:t>
            </a:r>
            <a:r>
              <a:rPr lang="ru-RU" baseline="0" dirty="0" smtClean="0"/>
              <a:t> может прочесть вашу переписку</a:t>
            </a:r>
            <a:r>
              <a:rPr lang="et-EE" dirty="0" smtClean="0"/>
              <a:t>.</a:t>
            </a:r>
          </a:p>
          <a:p>
            <a:r>
              <a:rPr lang="ru-RU" b="1" dirty="0" smtClean="0"/>
              <a:t>Пароль</a:t>
            </a:r>
            <a:r>
              <a:rPr lang="et-EE" b="1" dirty="0" smtClean="0"/>
              <a:t>.</a:t>
            </a:r>
            <a:r>
              <a:rPr lang="et-EE" dirty="0" smtClean="0"/>
              <a:t> </a:t>
            </a:r>
            <a:r>
              <a:rPr lang="ru-RU" dirty="0" smtClean="0"/>
              <a:t>Используй</a:t>
            </a:r>
            <a:r>
              <a:rPr lang="ru-RU" baseline="0" dirty="0" smtClean="0"/>
              <a:t> безопасный пароль и не делись им ни с кем.</a:t>
            </a:r>
            <a:endParaRPr lang="et-EE" dirty="0" smtClean="0"/>
          </a:p>
          <a:p>
            <a:r>
              <a:rPr lang="ru-RU" b="1" dirty="0" smtClean="0"/>
              <a:t>Выходи</a:t>
            </a:r>
            <a:r>
              <a:rPr lang="ru-RU" b="1" baseline="0" dirty="0" smtClean="0"/>
              <a:t> из интернет-среды</a:t>
            </a:r>
            <a:r>
              <a:rPr lang="fi-FI" b="1" dirty="0" smtClean="0"/>
              <a:t>!</a:t>
            </a:r>
            <a:r>
              <a:rPr lang="fi-FI" dirty="0" smtClean="0"/>
              <a:t> </a:t>
            </a:r>
            <a:r>
              <a:rPr lang="ru-RU" dirty="0" smtClean="0"/>
              <a:t>Не</a:t>
            </a:r>
            <a:r>
              <a:rPr lang="ru-RU" baseline="0" dirty="0" smtClean="0"/>
              <a:t> забывай сделать </a:t>
            </a:r>
            <a:r>
              <a:rPr lang="et-EE" baseline="0" dirty="0" err="1" smtClean="0"/>
              <a:t>log</a:t>
            </a:r>
            <a:r>
              <a:rPr lang="et-EE" baseline="0" dirty="0" smtClean="0"/>
              <a:t> </a:t>
            </a:r>
            <a:r>
              <a:rPr lang="et-EE" baseline="0" dirty="0" err="1" smtClean="0"/>
              <a:t>out</a:t>
            </a:r>
            <a:r>
              <a:rPr lang="ru-RU" baseline="0" dirty="0" smtClean="0"/>
              <a:t>, закончив пользоваться какой-либо интернет-средой</a:t>
            </a:r>
            <a:r>
              <a:rPr lang="fi-FI" dirty="0" smtClean="0"/>
              <a:t>.</a:t>
            </a:r>
            <a:endParaRPr lang="et-EE" dirty="0" smtClean="0"/>
          </a:p>
          <a:p>
            <a:r>
              <a:rPr lang="ru-RU" dirty="0" smtClean="0"/>
              <a:t>Будь</a:t>
            </a:r>
            <a:r>
              <a:rPr lang="ru-RU" baseline="0" dirty="0" smtClean="0"/>
              <a:t> здравомыслящим и задумывайся о будущем</a:t>
            </a:r>
            <a:r>
              <a:rPr lang="et-EE" dirty="0" smtClean="0"/>
              <a:t>! </a:t>
            </a:r>
            <a:r>
              <a:rPr lang="ru-RU" dirty="0" smtClean="0"/>
              <a:t>Понравится</a:t>
            </a:r>
            <a:r>
              <a:rPr lang="ru-RU" baseline="0" dirty="0" smtClean="0"/>
              <a:t> ли тебе через десяток лет то видео, которые ты сегодня загрузил в сеть?</a:t>
            </a: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97592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Рекомендации:</a:t>
            </a:r>
            <a:r>
              <a:rPr lang="ru-RU" baseline="0" dirty="0" smtClean="0"/>
              <a:t> как воспрепятствовать </a:t>
            </a:r>
            <a:r>
              <a:rPr lang="ru-RU" baseline="0" dirty="0" err="1" smtClean="0"/>
              <a:t>кибербуллингу</a:t>
            </a:r>
            <a:r>
              <a:rPr lang="ru-RU" baseline="0" dirty="0" smtClean="0"/>
              <a:t>.</a:t>
            </a:r>
            <a:br>
              <a:rPr lang="ru-RU" baseline="0" dirty="0" smtClean="0"/>
            </a:br>
            <a:r>
              <a:rPr lang="ru-RU" baseline="0" dirty="0" smtClean="0"/>
              <a:t>Зафиксируй факт</a:t>
            </a:r>
            <a:r>
              <a:rPr lang="et-EE" dirty="0" smtClean="0"/>
              <a:t>. </a:t>
            </a:r>
            <a:r>
              <a:rPr lang="ru-RU" dirty="0" smtClean="0"/>
              <a:t>Для этого</a:t>
            </a:r>
            <a:r>
              <a:rPr lang="ru-RU" baseline="0" dirty="0" smtClean="0"/>
              <a:t> в отдельный документ скопируй данные аккаунта обидчика </a:t>
            </a:r>
            <a:r>
              <a:rPr lang="et-EE" dirty="0" smtClean="0"/>
              <a:t>(</a:t>
            </a:r>
            <a:r>
              <a:rPr lang="ru-RU" dirty="0" smtClean="0"/>
              <a:t>имя пользователя/ник</a:t>
            </a:r>
            <a:r>
              <a:rPr lang="et-EE" dirty="0" smtClean="0"/>
              <a:t>, </a:t>
            </a:r>
            <a:r>
              <a:rPr lang="ru-RU" dirty="0" smtClean="0"/>
              <a:t>время</a:t>
            </a:r>
            <a:r>
              <a:rPr lang="ru-RU" baseline="0" dirty="0" smtClean="0"/>
              <a:t> создания профиля/время входа)</a:t>
            </a:r>
            <a:r>
              <a:rPr lang="et-EE" dirty="0" smtClean="0"/>
              <a:t>, </a:t>
            </a:r>
            <a:r>
              <a:rPr lang="ru-RU" dirty="0" smtClean="0"/>
              <a:t>информацию</a:t>
            </a:r>
            <a:r>
              <a:rPr lang="ru-RU" baseline="0" dirty="0" smtClean="0"/>
              <a:t> в профиле</a:t>
            </a:r>
            <a:r>
              <a:rPr lang="et-EE" dirty="0" smtClean="0"/>
              <a:t> (</a:t>
            </a:r>
            <a:r>
              <a:rPr lang="ru-RU" dirty="0" smtClean="0"/>
              <a:t>номер телефона</a:t>
            </a:r>
            <a:r>
              <a:rPr lang="et-EE" dirty="0" smtClean="0"/>
              <a:t>, </a:t>
            </a:r>
            <a:r>
              <a:rPr lang="ru-RU" dirty="0" smtClean="0"/>
              <a:t>пользователь мессенджера</a:t>
            </a:r>
            <a:r>
              <a:rPr lang="ru-RU" baseline="0" dirty="0" smtClean="0"/>
              <a:t> и т.п.</a:t>
            </a:r>
            <a:r>
              <a:rPr lang="et-EE" dirty="0" smtClean="0"/>
              <a:t>)</a:t>
            </a:r>
            <a:r>
              <a:rPr lang="ru-RU" dirty="0" smtClean="0"/>
              <a:t>, а также</a:t>
            </a:r>
            <a:r>
              <a:rPr lang="ru-RU" baseline="0" dirty="0" smtClean="0"/>
              <a:t> материалы, содержащиеся в аккаунте</a:t>
            </a:r>
            <a:r>
              <a:rPr lang="et-EE" dirty="0" smtClean="0"/>
              <a:t> (</a:t>
            </a:r>
            <a:r>
              <a:rPr lang="ru-RU" dirty="0" smtClean="0"/>
              <a:t>тексты, фото, объявления и пр.</a:t>
            </a:r>
            <a:r>
              <a:rPr lang="et-EE" dirty="0" smtClean="0"/>
              <a:t>). </a:t>
            </a:r>
            <a:r>
              <a:rPr lang="ru-RU" dirty="0" smtClean="0"/>
              <a:t>Чем больше материалов ты сохранишь,</a:t>
            </a:r>
            <a:r>
              <a:rPr lang="ru-RU" baseline="0" dirty="0" smtClean="0"/>
              <a:t> тем проще будет позднее выяснить личность того, кто их</a:t>
            </a:r>
            <a:r>
              <a:rPr lang="et-EE" dirty="0" smtClean="0"/>
              <a:t> </a:t>
            </a:r>
            <a:r>
              <a:rPr lang="ru-RU" dirty="0" smtClean="0"/>
              <a:t>выложил</a:t>
            </a:r>
            <a:r>
              <a:rPr lang="ru-RU" baseline="0" dirty="0" smtClean="0"/>
              <a:t> в интернет</a:t>
            </a:r>
            <a:r>
              <a:rPr lang="et-EE" dirty="0" smtClean="0"/>
              <a:t>.</a:t>
            </a:r>
            <a:br>
              <a:rPr lang="et-EE" dirty="0" smtClean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95683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Основная деятельность </a:t>
            </a:r>
            <a:r>
              <a:rPr lang="en-US" sz="300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Telia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тесно связана</a:t>
            </a:r>
            <a:r>
              <a:rPr lang="en-US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с </a:t>
            </a:r>
            <a:r>
              <a:rPr lang="ru-RU" sz="3000" baseline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интернет-соединением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 и с продажей смарт-устройств, мы вносим большой вклад в </a:t>
            </a:r>
            <a:r>
              <a:rPr lang="ru-RU" sz="3000" baseline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дигитализацию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общества. Вот почему мы считаем важным заниматься тем, чтобы дети и подростки действовали разумно в интернете, чтобы они чувствовали и вели себя в сети безопасно. </a:t>
            </a:r>
            <a:r>
              <a:rPr lang="ru-RU" sz="3000" baseline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Кибербуллинг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– проблема, которая сопутствует развитию интернета и проникновению его в нашу жизнь. Мы хотим привлечь к ней внимание</a:t>
            </a:r>
            <a:r>
              <a:rPr lang="en-US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,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вызвать ее обсуждение, </a:t>
            </a:r>
            <a:r>
              <a:rPr lang="ru-RU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активизировать общественную дискуссию.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Для этого мы начали социальную кампанию «БУДЬ СМЕЛЫМ», благодаря которой мы надеемся повлиять на общий уровень терпимости, понимания, </a:t>
            </a:r>
            <a:r>
              <a:rPr lang="ru-RU" sz="3000" baseline="0" dirty="0" err="1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эмпатии</a:t>
            </a:r>
            <a:r>
              <a:rPr lang="ru-RU" sz="3000" baseline="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 в среде детей и взрослых</a:t>
            </a:r>
            <a:r>
              <a:rPr lang="en-US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. </a:t>
            </a:r>
            <a:endParaRPr lang="ru-RU" sz="30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30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endParaRPr lang="et-EE" sz="30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lang="en-US" sz="3000" dirty="0" smtClean="0">
                <a:effectLst/>
                <a:latin typeface="Lucida Grande"/>
                <a:ea typeface="Lucida Grande"/>
                <a:cs typeface="Lucida Grande"/>
                <a:sym typeface="Lucida Grande"/>
              </a:rPr>
              <a:t> </a:t>
            </a:r>
            <a:endParaRPr lang="et-EE" sz="300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1961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8.jpe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31.jpeg"/><Relationship Id="rId4" Type="http://schemas.openxmlformats.org/officeDocument/2006/relationships/image" Target="../media/image18.png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6.png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3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/Relationships>
</file>

<file path=ppt/slideLayouts/_rels/slideLayout3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6.png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2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4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4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5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5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5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5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5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6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6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6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6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7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7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7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7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8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8.xml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8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8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9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9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9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9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0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0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0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0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1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1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1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1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1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2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2.xml"/></Relationships>
</file>

<file path=ppt/slideLayouts/_rels/slideLayout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42.png"/></Relationships>
</file>

<file path=ppt/slideLayouts/_rels/slideLayout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4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48.png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5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irš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3"/>
            <a:ext cx="16256000" cy="690879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lt-LT" dirty="0"/>
              <a:t>Viršelio fonui paspauskite ant </a:t>
            </a:r>
            <a:r>
              <a:rPr lang="lt-LT" dirty="0" err="1"/>
              <a:t>ikonėlės</a:t>
            </a:r>
            <a:r>
              <a:rPr lang="lt-LT" dirty="0"/>
              <a:t> centre</a:t>
            </a:r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908800"/>
            <a:ext cx="16256000" cy="2235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867" y="7272869"/>
            <a:ext cx="12869333" cy="655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267" b="0" cap="none" spc="0">
                <a:solidFill>
                  <a:schemeClr val="tx2"/>
                </a:solidFill>
                <a:effectLst/>
                <a:latin typeface="Trebuchet MS" panose="020B0603020202020204" pitchFamily="34" charset="0"/>
                <a:cs typeface="Tahoma"/>
              </a:defRPr>
            </a:lvl1pPr>
          </a:lstStyle>
          <a:p>
            <a:r>
              <a:rPr lang="lt-LT" dirty="0"/>
              <a:t>[pavadinimas]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4216" y="8128011"/>
            <a:ext cx="5105399" cy="4591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89" b="0" u="none" cap="none">
                <a:solidFill>
                  <a:schemeClr val="bg2"/>
                </a:solidFill>
                <a:latin typeface="Trebuchet MS" panose="020B0603020202020204" pitchFamily="34" charset="0"/>
                <a:cs typeface="Tahoma"/>
              </a:defRPr>
            </a:lvl1pPr>
            <a:lvl2pPr marL="8126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3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059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0743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114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8802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1486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[klientas]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0636956" y="8128004"/>
            <a:ext cx="2774244" cy="480327"/>
          </a:xfrm>
          <a:prstGeom prst="rect">
            <a:avLst/>
          </a:prstGeom>
        </p:spPr>
        <p:txBody>
          <a:bodyPr anchor="ctr"/>
          <a:lstStyle>
            <a:lvl1pPr algn="l">
              <a:defRPr sz="2489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lt-LT" dirty="0"/>
              <a:t>[201# #####]</a:t>
            </a:r>
            <a:endParaRPr lang="en-US" dirty="0"/>
          </a:p>
        </p:txBody>
      </p:sp>
      <p:pic>
        <p:nvPicPr>
          <p:cNvPr id="13" name="Picture 26" descr="SIC-balt-j.w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7594" y="8067483"/>
            <a:ext cx="1126555" cy="56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541867" y="8026400"/>
            <a:ext cx="12869333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5067" y="8026413"/>
            <a:ext cx="0" cy="568766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5960535" y="8128011"/>
            <a:ext cx="4470400" cy="4591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89" b="0" u="none" cap="none">
                <a:solidFill>
                  <a:schemeClr val="bg2"/>
                </a:solidFill>
                <a:latin typeface="Trebuchet MS" panose="020B0603020202020204" pitchFamily="34" charset="0"/>
                <a:cs typeface="Tahoma"/>
              </a:defRPr>
            </a:lvl1pPr>
            <a:lvl2pPr marL="8126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3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059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0743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114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8802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1486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dirty="0"/>
              <a:t>[ataskaitos tipas]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0525004" y="8026413"/>
            <a:ext cx="0" cy="568766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8984723"/>
            <a:ext cx="16256000" cy="18925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3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ys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5" y="8428576"/>
            <a:ext cx="2063045" cy="486834"/>
          </a:xfrm>
          <a:prstGeom prst="rect">
            <a:avLst/>
          </a:prstGeom>
        </p:spPr>
        <p:txBody>
          <a:bodyPr lIns="91426" tIns="45713" rIns="91426" bIns="4571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</a:defRPr>
            </a:lvl1pPr>
          </a:lstStyle>
          <a:p>
            <a:pPr defTabSz="1625620" hangingPunct="1"/>
            <a:fld id="{C8BC21EE-517A-4474-8678-8E2585EAF1A3}" type="datetimeFigureOut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2018-02-20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8411643"/>
            <a:ext cx="5125156" cy="486834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defTabSz="1625620" hangingPunct="1"/>
            <a:endParaRPr lang="lt-LT" kern="1200" dirty="0">
              <a:solidFill>
                <a:srgbClr val="292929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43"/>
            <a:ext cx="1490133" cy="486834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  <a:ea typeface="ＭＳ Ｐゴシック" charset="-128"/>
              </a:defRPr>
            </a:lvl1pPr>
          </a:lstStyle>
          <a:p>
            <a:pPr defTabSz="1625620" hangingPunct="1"/>
            <a:fld id="{4626FF5E-685B-45C6-828D-9EBBE95C87C6}" type="slidenum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‹#›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/>
          </p:nvPr>
        </p:nvSpPr>
        <p:spPr>
          <a:xfrm>
            <a:off x="761998" y="3005667"/>
            <a:ext cx="4309536" cy="4690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62015" y="2504018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rgbClr val="76CAE4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Kontekstas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5937956" y="2997202"/>
            <a:ext cx="4309536" cy="4690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5937973" y="2495550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rgbClr val="76CAE4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Temos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18"/>
          </p:nvPr>
        </p:nvSpPr>
        <p:spPr>
          <a:xfrm>
            <a:off x="11085689" y="3005667"/>
            <a:ext cx="4309536" cy="4690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1085706" y="2504018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rgbClr val="76CAE4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Rezultatai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1"/>
          <p:cNvSpPr>
            <a:spLocks noGrp="1"/>
          </p:cNvSpPr>
          <p:nvPr>
            <p:ph sz="quarter" idx="21"/>
          </p:nvPr>
        </p:nvSpPr>
        <p:spPr>
          <a:xfrm>
            <a:off x="812800" y="1384137"/>
            <a:ext cx="14630400" cy="1016000"/>
          </a:xfrm>
          <a:prstGeom prst="rect">
            <a:avLst/>
          </a:prstGeom>
        </p:spPr>
        <p:txBody>
          <a:bodyPr/>
          <a:lstStyle>
            <a:lvl1pPr algn="just"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688298" y="2438408"/>
            <a:ext cx="2" cy="4755252"/>
          </a:xfrm>
          <a:prstGeom prst="line">
            <a:avLst/>
          </a:prstGeom>
          <a:ln w="6350">
            <a:solidFill>
              <a:srgbClr val="90D3E0"/>
            </a:solidFill>
          </a:ln>
          <a:effectLst>
            <a:outerShdw dist="12700" algn="l" rotWithShape="0">
              <a:srgbClr val="FFFFFF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87720" y="2438408"/>
            <a:ext cx="2" cy="4773890"/>
          </a:xfrm>
          <a:prstGeom prst="line">
            <a:avLst/>
          </a:prstGeom>
          <a:ln w="6350">
            <a:solidFill>
              <a:srgbClr val="90D3E0"/>
            </a:solidFill>
          </a:ln>
          <a:effectLst>
            <a:outerShdw dist="12700" algn="l" rotWithShape="0">
              <a:srgbClr val="FFFFFF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7549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16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4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2040993"/>
      </p:ext>
    </p:extLst>
  </p:cSld>
  <p:clrMapOvr>
    <a:masterClrMapping/>
  </p:clrMapOvr>
  <p:transition/>
  <p:hf hd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5977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94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4766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212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9148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78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949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6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10495" y="8428576"/>
            <a:ext cx="2063045" cy="486834"/>
          </a:xfrm>
          <a:prstGeom prst="rect">
            <a:avLst/>
          </a:prstGeom>
        </p:spPr>
        <p:txBody>
          <a:bodyPr lIns="91426" tIns="45713" rIns="91426" bIns="4571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</a:defRPr>
            </a:lvl1pPr>
          </a:lstStyle>
          <a:p>
            <a:pPr defTabSz="812686" hangingPunct="1">
              <a:defRPr/>
            </a:pPr>
            <a:endParaRPr lang="lt-LT" kern="1200" dirty="0">
              <a:solidFill>
                <a:srgbClr val="DDD7DB"/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0" y="8411643"/>
            <a:ext cx="5125156" cy="486834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defTabSz="162562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FFFFFF"/>
                </a:solidFill>
                <a:ea typeface="MS PGothic" pitchFamily="34" charset="-128"/>
                <a:cs typeface="+mn-cs"/>
              </a:rPr>
              <a:t>PAVADINIMAS</a:t>
            </a:r>
            <a:endParaRPr lang="lt-LT" kern="1200" dirty="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72800" y="8462443"/>
            <a:ext cx="1490133" cy="486834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  <a:ea typeface="ＭＳ Ｐゴシック" charset="-128"/>
              </a:defRPr>
            </a:lvl1pPr>
          </a:lstStyle>
          <a:p>
            <a:pPr defTabSz="812686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13D90AB-FFB6-4FA4-8EAA-E8429F0A0C20}" type="slidenum">
              <a:rPr lang="lt-LT" kern="1200" smtClean="0">
                <a:solidFill>
                  <a:srgbClr val="DDD7DB"/>
                </a:solidFill>
                <a:cs typeface="+mn-cs"/>
              </a:rPr>
              <a:pPr defTabSz="812686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t-LT" kern="1200" dirty="0">
              <a:solidFill>
                <a:srgbClr val="DDD7DB"/>
              </a:solidFill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2220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291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8676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56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513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4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3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381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447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30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komendacijos/Įžval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6256000" cy="8534400"/>
          </a:xfrm>
          <a:prstGeom prst="rect">
            <a:avLst/>
          </a:prstGeom>
          <a:solidFill>
            <a:srgbClr val="26AFC8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012267" y="4267200"/>
            <a:ext cx="9889067" cy="3556000"/>
          </a:xfrm>
          <a:prstGeom prst="rect">
            <a:avLst/>
          </a:prstGeom>
        </p:spPr>
        <p:txBody>
          <a:bodyPr anchor="ctr"/>
          <a:lstStyle>
            <a:lvl1pPr marL="507928" indent="-507928">
              <a:lnSpc>
                <a:spcPct val="150000"/>
              </a:lnSpc>
              <a:spcAft>
                <a:spcPts val="1067"/>
              </a:spcAft>
              <a:buFont typeface="+mj-lt"/>
              <a:buAutoNum type="romanLcPeriod"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  <a:cs typeface="Tahoma"/>
              </a:defRPr>
            </a:lvl1pPr>
            <a:lvl2pPr marL="507928" indent="-507928">
              <a:lnSpc>
                <a:spcPct val="150000"/>
              </a:lnSpc>
              <a:spcAft>
                <a:spcPts val="1067"/>
              </a:spcAft>
              <a:buFont typeface="+mj-lt"/>
              <a:buAutoNum type="romanLcPeriod"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2pPr>
            <a:lvl3pPr marL="507928" indent="-507928">
              <a:lnSpc>
                <a:spcPct val="150000"/>
              </a:lnSpc>
              <a:spcAft>
                <a:spcPts val="1067"/>
              </a:spcAft>
              <a:buFont typeface="+mj-lt"/>
              <a:buAutoNum type="romanLcPeriod"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3pPr>
            <a:lvl4pPr marL="0" indent="0">
              <a:lnSpc>
                <a:spcPct val="150000"/>
              </a:lnSpc>
              <a:spcAft>
                <a:spcPts val="1067"/>
              </a:spcAft>
              <a:buFont typeface="+mj-lt"/>
              <a:buNone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4pPr>
            <a:lvl5pPr>
              <a:buFont typeface="Lucida Grande CE"/>
              <a:buChar char="+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422400"/>
            <a:ext cx="10972800" cy="1930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kumimoji="0" lang="lt-LT" sz="42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Tahoma"/>
              </a:defRPr>
            </a:lvl1pPr>
          </a:lstStyle>
          <a:p>
            <a:r>
              <a:rPr lang="lt-LT" dirty="0"/>
              <a:t>(įžvalgos tekstas)</a:t>
            </a:r>
          </a:p>
        </p:txBody>
      </p:sp>
    </p:spTree>
    <p:extLst>
      <p:ext uri="{BB962C8B-B14F-4D97-AF65-F5344CB8AC3E}">
        <p14:creationId xmlns:p14="http://schemas.microsoft.com/office/powerpoint/2010/main" val="12434141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4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529607"/>
      </p:ext>
    </p:extLst>
  </p:cSld>
  <p:clrMapOvr>
    <a:masterClrMapping/>
  </p:clrMapOvr>
  <p:transition/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9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31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56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448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90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125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375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395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komendacijos/Įžval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6256000" cy="8534400"/>
          </a:xfrm>
          <a:prstGeom prst="rect">
            <a:avLst/>
          </a:prstGeom>
          <a:solidFill>
            <a:srgbClr val="26AFC8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012267" y="4267200"/>
            <a:ext cx="9889067" cy="3556000"/>
          </a:xfrm>
          <a:prstGeom prst="rect">
            <a:avLst/>
          </a:prstGeom>
        </p:spPr>
        <p:txBody>
          <a:bodyPr anchor="ctr"/>
          <a:lstStyle>
            <a:lvl1pPr marL="507928" indent="-507928">
              <a:lnSpc>
                <a:spcPct val="150000"/>
              </a:lnSpc>
              <a:spcAft>
                <a:spcPts val="1067"/>
              </a:spcAft>
              <a:buFont typeface="+mj-lt"/>
              <a:buAutoNum type="romanLcPeriod"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  <a:cs typeface="Tahoma"/>
              </a:defRPr>
            </a:lvl1pPr>
            <a:lvl2pPr marL="507928" indent="-507928">
              <a:lnSpc>
                <a:spcPct val="150000"/>
              </a:lnSpc>
              <a:spcAft>
                <a:spcPts val="1067"/>
              </a:spcAft>
              <a:buFont typeface="+mj-lt"/>
              <a:buAutoNum type="romanLcPeriod"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2pPr>
            <a:lvl3pPr marL="507928" indent="-507928">
              <a:lnSpc>
                <a:spcPct val="150000"/>
              </a:lnSpc>
              <a:spcAft>
                <a:spcPts val="1067"/>
              </a:spcAft>
              <a:buFont typeface="+mj-lt"/>
              <a:buAutoNum type="romanLcPeriod"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3pPr>
            <a:lvl4pPr marL="0" indent="0">
              <a:lnSpc>
                <a:spcPct val="150000"/>
              </a:lnSpc>
              <a:spcAft>
                <a:spcPts val="1067"/>
              </a:spcAft>
              <a:buFont typeface="+mj-lt"/>
              <a:buNone/>
              <a:defRPr sz="2133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4pPr>
            <a:lvl5pPr>
              <a:buFont typeface="Lucida Grande CE"/>
              <a:buChar char="+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422400"/>
            <a:ext cx="10972800" cy="1930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kumimoji="0" lang="lt-LT" sz="42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-128"/>
                <a:cs typeface="Tahoma"/>
              </a:defRPr>
            </a:lvl1pPr>
          </a:lstStyle>
          <a:p>
            <a:r>
              <a:rPr lang="lt-LT" dirty="0"/>
              <a:t>komanda</a:t>
            </a:r>
          </a:p>
        </p:txBody>
      </p:sp>
    </p:spTree>
    <p:extLst>
      <p:ext uri="{BB962C8B-B14F-4D97-AF65-F5344CB8AC3E}">
        <p14:creationId xmlns:p14="http://schemas.microsoft.com/office/powerpoint/2010/main" val="7448677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2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127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126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667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4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31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290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873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4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487330"/>
      </p:ext>
    </p:extLst>
  </p:cSld>
  <p:clrMapOvr>
    <a:masterClrMapping/>
  </p:clrMapOvr>
  <p:transition/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inis virš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6256000" cy="8534400"/>
          </a:xfrm>
          <a:prstGeom prst="rect">
            <a:avLst/>
          </a:prstGeom>
          <a:solidFill>
            <a:srgbClr val="26AFC8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26" descr="SIC-balt-j.w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33" y="4697121"/>
            <a:ext cx="1797305" cy="10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08562" y="5805906"/>
            <a:ext cx="2438400" cy="1345793"/>
          </a:xfrm>
          <a:prstGeom prst="rect">
            <a:avLst/>
          </a:prstGeom>
          <a:noFill/>
        </p:spPr>
        <p:txBody>
          <a:bodyPr wrap="square" lIns="162535" tIns="81268" rIns="162535" bIns="81268" rtlCol="0">
            <a:spAutoFit/>
          </a:bodyPr>
          <a:lstStyle/>
          <a:p>
            <a:pPr defTabSz="1625620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33" kern="1200" spc="71" dirty="0">
                <a:solidFill>
                  <a:srgbClr val="87CADB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t>simplicity</a:t>
            </a:r>
          </a:p>
          <a:p>
            <a:pPr defTabSz="1625620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33" kern="1200" spc="71" dirty="0">
                <a:solidFill>
                  <a:srgbClr val="87CADB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t>intelligence</a:t>
            </a:r>
          </a:p>
          <a:p>
            <a:pPr defTabSz="1625620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33" kern="1200" spc="71" dirty="0">
                <a:solidFill>
                  <a:srgbClr val="87CADB">
                    <a:lumMod val="20000"/>
                    <a:lumOff val="80000"/>
                  </a:srgbClr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15663001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25755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5" name="Shape 15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6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83186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21348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33" name="Shape 33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35" name="Shape 35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36" name="Shape 36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37" name="Shape 37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0" name="Shape 40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7994395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01908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59" name="Shape 59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63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910325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5420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055393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041094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98" name="Shape 98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99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4414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2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 sz="391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7205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63488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1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116" name="Shape 116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3" name="Shape 123"/>
          <p:cNvSpPr/>
          <p:nvPr/>
        </p:nvSpPr>
        <p:spPr>
          <a:xfrm>
            <a:off x="316" y="8229599"/>
            <a:ext cx="16255685" cy="9144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25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82774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15315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46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6454651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54" name="Shape 154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436604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91" y="3727269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445807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xfrm>
            <a:off x="1190400" y="3350400"/>
            <a:ext cx="12601601" cy="233680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667"/>
              </a:spcBef>
              <a:defRPr sz="3200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1" cy="2980800"/>
          </a:xfrm>
          <a:prstGeom prst="rect">
            <a:avLst/>
          </a:prstGeom>
        </p:spPr>
        <p:txBody>
          <a:bodyPr anchor="b"/>
          <a:lstStyle>
            <a:lvl1pPr defTabSz="1219140">
              <a:defRPr sz="5867"/>
            </a:lvl1pPr>
          </a:lstStyle>
          <a:p>
            <a:r>
              <a:t>Click to edit Master title style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761601" y="8668874"/>
            <a:ext cx="302325" cy="297452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509291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194" name="Group 194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192" name="Shape 192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152115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193" name="image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705957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03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1181316" y="8668371"/>
            <a:ext cx="302090" cy="297217"/>
          </a:xfrm>
          <a:prstGeom prst="rect">
            <a:avLst/>
          </a:prstGeom>
        </p:spPr>
        <p:txBody>
          <a:bodyPr lIns="45603" tIns="45603" rIns="45603" bIns="45603"/>
          <a:lstStyle>
            <a:lvl1pPr>
              <a:defRPr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961813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15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1123244" y="2391159"/>
            <a:ext cx="12598401" cy="79231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5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xfrm>
            <a:off x="1188157" y="3350688"/>
            <a:ext cx="12598401" cy="2336801"/>
          </a:xfrm>
          <a:prstGeom prst="rect">
            <a:avLst/>
          </a:prstGeom>
        </p:spPr>
        <p:txBody>
          <a:bodyPr lIns="45644" tIns="45644" rIns="45644" bIns="45644"/>
          <a:lstStyle>
            <a:lvl1pPr>
              <a:lnSpc>
                <a:spcPct val="95000"/>
              </a:lnSpc>
              <a:spcBef>
                <a:spcPts val="800"/>
              </a:spcBef>
              <a:defRPr sz="3333">
                <a:solidFill>
                  <a:srgbClr val="D8D4CE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38201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10680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/>
          <a:p>
            <a:r>
              <a:rPr lang="lt-L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8306"/>
            <a:ext cx="8805333" cy="13610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lt-LT"/>
              <a:t>Click to edit Master text styles</a:t>
            </a:r>
          </a:p>
          <a:p>
            <a:pPr lvl="1"/>
            <a:r>
              <a:rPr lang="lt-LT"/>
              <a:t>Second level</a:t>
            </a:r>
          </a:p>
          <a:p>
            <a:pPr lvl="2"/>
            <a:r>
              <a:rPr lang="lt-LT"/>
              <a:t>Third level</a:t>
            </a:r>
          </a:p>
          <a:p>
            <a:pPr lvl="3"/>
            <a:r>
              <a:rPr lang="lt-LT"/>
              <a:t>Fourth level</a:t>
            </a:r>
          </a:p>
          <a:p>
            <a:pPr lvl="4"/>
            <a:r>
              <a:rPr lang="lt-L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600" y="8475134"/>
            <a:ext cx="3657600" cy="48683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1625620" hangingPunct="1"/>
            <a:fld id="{B002122B-4562-C848-8BA5-45A094C71B4B}" type="datetimeFigureOut">
              <a:rPr lang="en-US" kern="1200" smtClean="0">
                <a:solidFill>
                  <a:srgbClr val="292929"/>
                </a:solidFill>
                <a:latin typeface="Arial Rounded MT Bold"/>
                <a:ea typeface="+mn-ea"/>
                <a:cs typeface="+mn-cs"/>
              </a:rPr>
              <a:pPr defTabSz="1625620" hangingPunct="1"/>
              <a:t>2/20/2018</a:t>
            </a:fld>
            <a:endParaRPr lang="en-US" kern="1200" dirty="0">
              <a:solidFill>
                <a:srgbClr val="292929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8475134"/>
            <a:ext cx="5486400" cy="48683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1625620" hangingPunct="1"/>
            <a:endParaRPr lang="en-US" kern="1200" dirty="0">
              <a:solidFill>
                <a:srgbClr val="292929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8475134"/>
            <a:ext cx="3657600" cy="48683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 defTabSz="1625620" hangingPunct="1"/>
            <a:fld id="{62A7A72B-0611-BE46-A150-6A4CD605A654}" type="slidenum">
              <a:rPr lang="en-GB" kern="1200" smtClean="0">
                <a:solidFill>
                  <a:srgbClr val="292929"/>
                </a:solidFill>
                <a:latin typeface="Arial Rounded MT Bold"/>
                <a:ea typeface="+mn-ea"/>
                <a:cs typeface="+mn-cs"/>
              </a:rPr>
              <a:pPr defTabSz="1625620" hangingPunct="1"/>
              <a:t>‹#›</a:t>
            </a:fld>
            <a:endParaRPr lang="en-GB" kern="1200" dirty="0">
              <a:solidFill>
                <a:srgbClr val="292929"/>
              </a:solidFill>
              <a:latin typeface="Arial Rounded M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896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26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Group 229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227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0" name="Shape 230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31" name="Shape 23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sz="half" idx="1"/>
          </p:nvPr>
        </p:nvSpPr>
        <p:spPr>
          <a:xfrm>
            <a:off x="798692" y="2133620"/>
            <a:ext cx="14932379" cy="2091336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•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02420" indent="-401675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02923" indent="-422539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37824" indent="-482889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28554" indent="-39906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87596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42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Group 245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243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6" name="Shape 246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47" name="Shape 247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1284110" y="5875867"/>
            <a:ext cx="13817601" cy="802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600" cap="all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1284110" y="3875620"/>
            <a:ext cx="13817601" cy="2000249"/>
          </a:xfrm>
          <a:prstGeom prst="rect">
            <a:avLst/>
          </a:prstGeom>
        </p:spPr>
        <p:txBody>
          <a:bodyPr lIns="45644" tIns="45644" rIns="45644" bIns="45644" anchor="b"/>
          <a:lstStyle>
            <a:lvl1pPr>
              <a:lnSpc>
                <a:spcPct val="95000"/>
              </a:lnSpc>
              <a:spcBef>
                <a:spcPts val="1333"/>
              </a:spcBef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9050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58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 261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259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Shape 262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63" name="Shape 263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sz="half" idx="1"/>
          </p:nvPr>
        </p:nvSpPr>
        <p:spPr>
          <a:xfrm>
            <a:off x="798752" y="2133604"/>
            <a:ext cx="7329312" cy="6034617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10000"/>
              <a:buChar char="•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00125" indent="-399381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00000"/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569387" indent="-389004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46296" indent="-491361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00000"/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35556" indent="-406065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00000"/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865515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74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" name="Group 277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275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8" name="Shape 278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79" name="Shape 279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812801" y="366194"/>
            <a:ext cx="14630401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xfrm>
            <a:off x="812802" y="2046818"/>
            <a:ext cx="7182556" cy="853017"/>
          </a:xfrm>
          <a:prstGeom prst="rect">
            <a:avLst/>
          </a:prstGeom>
        </p:spPr>
        <p:txBody>
          <a:bodyPr lIns="45644" tIns="45644" rIns="45644" bIns="45644" anchor="b"/>
          <a:lstStyle>
            <a:lvl1pPr>
              <a:lnSpc>
                <a:spcPct val="95000"/>
              </a:lnSpc>
              <a:defRPr sz="3333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3"/>
          </p:nvPr>
        </p:nvSpPr>
        <p:spPr>
          <a:xfrm>
            <a:off x="8263577" y="2052510"/>
            <a:ext cx="7173996" cy="841633"/>
          </a:xfrm>
          <a:prstGeom prst="rect">
            <a:avLst/>
          </a:prstGeom>
        </p:spPr>
        <p:txBody>
          <a:bodyPr lIns="45644" tIns="45644" rIns="45644" bIns="45644" anchor="b"/>
          <a:lstStyle/>
          <a:p>
            <a:pPr>
              <a:lnSpc>
                <a:spcPct val="95000"/>
              </a:lnSpc>
              <a:defRPr sz="25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07937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91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oup 294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292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5" name="Shape 295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96" name="Shape 296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796050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306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 309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307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0" name="Shape 310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11" name="Shape 31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666690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320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 323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321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4" name="Shape 324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25" name="Shape 325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812862" y="1512223"/>
            <a:ext cx="5348113" cy="40125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800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xfrm>
            <a:off x="6355645" y="364075"/>
            <a:ext cx="9087556" cy="7804151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10000"/>
              <a:buChar char="•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892527" indent="-391782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00000"/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552217" indent="-371833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00000"/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00000"/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28" name="Shape 328"/>
          <p:cNvSpPr>
            <a:spLocks noGrp="1"/>
          </p:cNvSpPr>
          <p:nvPr>
            <p:ph type="body" sz="half" idx="13"/>
          </p:nvPr>
        </p:nvSpPr>
        <p:spPr>
          <a:xfrm>
            <a:off x="848545" y="1949156"/>
            <a:ext cx="5276748" cy="6183387"/>
          </a:xfrm>
          <a:prstGeom prst="rect">
            <a:avLst/>
          </a:prstGeom>
        </p:spPr>
        <p:txBody>
          <a:bodyPr lIns="45644" tIns="45644" rIns="45644" bIns="45644"/>
          <a:lstStyle>
            <a:lvl1pPr>
              <a:lnSpc>
                <a:spcPct val="95000"/>
              </a:lnSpc>
              <a:spcBef>
                <a:spcPts val="800"/>
              </a:spcBef>
              <a:defRPr sz="1400">
                <a:latin typeface="Helvetica Neue Thin"/>
                <a:sym typeface="Helvetica Neue Thin"/>
              </a:defRPr>
            </a:lvl1pPr>
          </a:lstStyle>
          <a:p>
            <a:pPr>
              <a:lnSpc>
                <a:spcPct val="95000"/>
              </a:lnSpc>
              <a:spcBef>
                <a:spcPts val="600"/>
              </a:spcBef>
              <a:defRPr sz="1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247710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337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Group 340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338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1" name="Shape 34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42" name="Shape 342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3186292" y="6755210"/>
            <a:ext cx="9753601" cy="40125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800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44" name="Shape 344"/>
          <p:cNvSpPr>
            <a:spLocks noGrp="1"/>
          </p:cNvSpPr>
          <p:nvPr>
            <p:ph type="pic" sz="half" idx="13"/>
          </p:nvPr>
        </p:nvSpPr>
        <p:spPr>
          <a:xfrm>
            <a:off x="3186292" y="817040"/>
            <a:ext cx="9753601" cy="548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xfrm>
            <a:off x="3186292" y="7156507"/>
            <a:ext cx="9753601" cy="1073152"/>
          </a:xfrm>
          <a:prstGeom prst="rect">
            <a:avLst/>
          </a:prstGeom>
        </p:spPr>
        <p:txBody>
          <a:bodyPr lIns="45644" tIns="45644" rIns="45644" bIns="45644"/>
          <a:lstStyle>
            <a:lvl1pPr>
              <a:lnSpc>
                <a:spcPct val="95000"/>
              </a:lnSpc>
              <a:spcBef>
                <a:spcPts val="800"/>
              </a:spcBef>
              <a:defRPr sz="1867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244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354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" name="Group 357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355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8" name="Shape 358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59" name="Shape 359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xfrm>
            <a:off x="798692" y="2133601"/>
            <a:ext cx="14932379" cy="6034617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10000"/>
              <a:buChar char="•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21548" indent="-42080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23043" indent="-442660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484303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370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Group 373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371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4" name="Shape 374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75" name="Shape 375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5262057" y="408523"/>
            <a:ext cx="469019" cy="77597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xfrm>
            <a:off x="798753" y="408523"/>
            <a:ext cx="10930468" cy="7759703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10000"/>
              <a:buChar char="•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21548" indent="-42080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23043" indent="-442660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57013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990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386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oup 389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387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0" name="Shape 390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91" name="Shape 39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798692" y="408524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93" name="Shape 393"/>
          <p:cNvSpPr>
            <a:spLocks noGrp="1"/>
          </p:cNvSpPr>
          <p:nvPr>
            <p:ph type="body" sz="half" idx="1"/>
          </p:nvPr>
        </p:nvSpPr>
        <p:spPr>
          <a:xfrm>
            <a:off x="8398945" y="2133604"/>
            <a:ext cx="7332135" cy="6034617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10000"/>
              <a:buChar char="•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21548" indent="-42080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23043" indent="-442660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394" name="Shape 394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818641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402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Group 405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403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6" name="Shape 406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407" name="Shape 407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798692" y="408524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607921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418" name="Shape 418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419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776253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11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244707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3" name="Group 443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438" name="Shape 438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445" name="image11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913468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56" name="Shape 456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684141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469" name="image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6531180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944705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987927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91" y="3727269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8625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6547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505" name="Shape 505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510" name="Group 510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508" name="Shape 508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152115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509" name="image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1" name="Shape 511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374178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519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522" name="Shape 522"/>
          <p:cNvSpPr>
            <a:spLocks noGrp="1"/>
          </p:cNvSpPr>
          <p:nvPr>
            <p:ph type="sldNum" sz="quarter" idx="2"/>
          </p:nvPr>
        </p:nvSpPr>
        <p:spPr>
          <a:xfrm>
            <a:off x="760917" y="8561920"/>
            <a:ext cx="590463" cy="600891"/>
          </a:xfrm>
          <a:prstGeom prst="rect">
            <a:avLst/>
          </a:prstGeom>
        </p:spPr>
        <p:txBody>
          <a:bodyPr lIns="45603" tIns="45603" rIns="45603" bIns="45603" anchor="t"/>
          <a:lstStyle>
            <a:lvl1pPr algn="l" defTabSz="1152115">
              <a:defRPr sz="3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339110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532" name="Shape 532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533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hape 53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164070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image11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Shape 542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543" name="Shape 543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62635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7" name="Group 557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552" name="Shape 552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558" name="Shape 558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559" name="image11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 560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31171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569" name="Shape 569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70" name="Shape 570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220116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Shape 578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580" name="Shape 580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581" name="Shape 581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82" name="Shape 582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83" name="image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2010007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hape 591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592" name="Shape 592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330783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hape 600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82259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91" y="3727269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Shape 611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75504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03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624" name="Group 624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622" name="Shape 622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152115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623" name="image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5" name="Shape 625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88436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633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Shape 634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35" name="Shape 635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636" name="Shape 636"/>
          <p:cNvSpPr>
            <a:spLocks noGrp="1"/>
          </p:cNvSpPr>
          <p:nvPr>
            <p:ph type="sldNum" sz="quarter" idx="2"/>
          </p:nvPr>
        </p:nvSpPr>
        <p:spPr>
          <a:xfrm>
            <a:off x="760917" y="8561920"/>
            <a:ext cx="590463" cy="600891"/>
          </a:xfrm>
          <a:prstGeom prst="rect">
            <a:avLst/>
          </a:prstGeom>
        </p:spPr>
        <p:txBody>
          <a:bodyPr lIns="45603" tIns="45603" rIns="45603" bIns="45603" anchor="t"/>
          <a:lstStyle>
            <a:lvl1pPr algn="l" defTabSz="1152115">
              <a:defRPr sz="3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87030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645" name="Shape 645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646" name="Shape 646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647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Shape 648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472113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image11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Shape 656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657" name="Shape 657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670768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1" name="Group 671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666" name="Shape 666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667" name="Shape 667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668" name="Shape 668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670" name="Shape 670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672" name="Shape 672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pic>
        <p:nvPicPr>
          <p:cNvPr id="673" name="image11.png"/>
          <p:cNvPicPr>
            <a:picLocks noChangeAspect="1"/>
          </p:cNvPicPr>
          <p:nvPr/>
        </p:nvPicPr>
        <p:blipFill>
          <a:blip r:embed="rId2">
            <a:alphaModFix amt="70000"/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173331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683" name="Shape 683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684" name="Shape 684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860035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hape 692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693" name="Shape 693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695" name="Shape 695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96" name="Shape 696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697" name="image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7846611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Shape 705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706" name="Shape 706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941639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630" y="8361514"/>
            <a:ext cx="439497" cy="459268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xfrm>
            <a:off x="14748673" y="8584207"/>
            <a:ext cx="590772" cy="6012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1152115">
              <a:defRPr sz="3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346725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91" y="3727269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Shape 725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7493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Įžanginis žod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62560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438400"/>
            <a:ext cx="16256000" cy="6096000"/>
          </a:xfrm>
          <a:prstGeom prst="rect">
            <a:avLst/>
          </a:prstGeom>
          <a:solidFill>
            <a:srgbClr val="26AFC8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22133" y="3352800"/>
            <a:ext cx="11108267" cy="3860800"/>
          </a:xfrm>
          <a:prstGeom prst="rect">
            <a:avLst/>
          </a:prstGeom>
        </p:spPr>
        <p:txBody>
          <a:bodyPr/>
          <a:lstStyle>
            <a:lvl1pPr>
              <a:defRPr sz="2489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1219200" y="91440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5AEC8"/>
                </a:solidFill>
                <a:effectLst/>
              </a:defRPr>
            </a:lvl1pPr>
          </a:lstStyle>
          <a:p>
            <a:r>
              <a:rPr lang="en-US" dirty="0"/>
              <a:t>[</a:t>
            </a:r>
            <a:r>
              <a:rPr lang="en-US" dirty="0" err="1"/>
              <a:t>įvadas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258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7442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733" name="Shape 733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34" name="Shape 734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735" name="Shape 735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738" name="Group 738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736" name="Shape 736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152115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737" name="image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Shape 739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143052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747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hape 748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49" name="Shape 749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750" name="Shape 750"/>
          <p:cNvSpPr>
            <a:spLocks noGrp="1"/>
          </p:cNvSpPr>
          <p:nvPr>
            <p:ph type="sldNum" sz="quarter" idx="2"/>
          </p:nvPr>
        </p:nvSpPr>
        <p:spPr>
          <a:xfrm>
            <a:off x="760917" y="8561920"/>
            <a:ext cx="590463" cy="600891"/>
          </a:xfrm>
          <a:prstGeom prst="rect">
            <a:avLst/>
          </a:prstGeom>
        </p:spPr>
        <p:txBody>
          <a:bodyPr lIns="45603" tIns="45603" rIns="45603" bIns="45603" anchor="t"/>
          <a:lstStyle>
            <a:lvl1pPr algn="l" defTabSz="1152115">
              <a:defRPr sz="3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51" name="Shape 751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078528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759" name="Shape 759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760" name="Shape 760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761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Shape 76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19384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770" name="Shape 770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71" name="Shape 771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7225461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3" name="Group 783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778" name="Shape 778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784" name="Shape 784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785" name="Shape 785"/>
          <p:cNvSpPr/>
          <p:nvPr/>
        </p:nvSpPr>
        <p:spPr>
          <a:xfrm>
            <a:off x="316" y="8229599"/>
            <a:ext cx="16255685" cy="9144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786" name="Shape 786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787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7153216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796" name="Shape 796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550626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804" name="Shape 804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805" name="Shape 805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806" name="Shape 806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807" name="Shape 807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80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9482757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816" name="Shape 816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405988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775313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Shape 833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9390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27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/>
          </p:cNvSpPr>
          <p:nvPr>
            <p:ph type="body" sz="quarter" idx="1"/>
          </p:nvPr>
        </p:nvSpPr>
        <p:spPr>
          <a:xfrm>
            <a:off x="1190400" y="3350400"/>
            <a:ext cx="12601601" cy="233680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667"/>
              </a:spcBef>
              <a:defRPr sz="3200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841" name="Shape 841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1" cy="2980800"/>
          </a:xfrm>
          <a:prstGeom prst="rect">
            <a:avLst/>
          </a:prstGeom>
        </p:spPr>
        <p:txBody>
          <a:bodyPr anchor="b"/>
          <a:lstStyle>
            <a:lvl1pPr defTabSz="1219140">
              <a:defRPr sz="5867"/>
            </a:lvl1pPr>
          </a:lstStyle>
          <a:p>
            <a:r>
              <a:t>Click to edit Master title style</a:t>
            </a:r>
          </a:p>
        </p:txBody>
      </p:sp>
      <p:sp>
        <p:nvSpPr>
          <p:cNvPr id="842" name="Shape 842"/>
          <p:cNvSpPr>
            <a:spLocks noGrp="1"/>
          </p:cNvSpPr>
          <p:nvPr>
            <p:ph type="sldNum" sz="quarter" idx="2"/>
          </p:nvPr>
        </p:nvSpPr>
        <p:spPr>
          <a:xfrm>
            <a:off x="761601" y="8668874"/>
            <a:ext cx="302325" cy="297452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912333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850" name="Shape 850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851" name="Shape 851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852" name="Shape 852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855" name="Group 855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853" name="Shape 853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219140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854" name="image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6" name="Shape 856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037083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864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Shape 865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866" name="Shape 866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867" name="Shape 867"/>
          <p:cNvSpPr>
            <a:spLocks noGrp="1"/>
          </p:cNvSpPr>
          <p:nvPr>
            <p:ph type="sldNum" sz="quarter" idx="2"/>
          </p:nvPr>
        </p:nvSpPr>
        <p:spPr>
          <a:xfrm>
            <a:off x="1181316" y="8668371"/>
            <a:ext cx="302090" cy="297217"/>
          </a:xfrm>
          <a:prstGeom prst="rect">
            <a:avLst/>
          </a:prstGeom>
        </p:spPr>
        <p:txBody>
          <a:bodyPr lIns="45603" tIns="45603" rIns="45603" bIns="45603"/>
          <a:lstStyle>
            <a:lvl1pPr>
              <a:defRPr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68" name="Shape 868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982253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877" name="Shape 877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878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Shape 879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375186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887" name="Shape 8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888" name="Shape 8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378860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roup 900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895" name="Shape 895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896" name="Shape 896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898" name="Shape 898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899" name="Shape 899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901" name="Shape 901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02" name="Shape 902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903" name="Shape 9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904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6339151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12" name="Shape 9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13" name="Shape 913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027417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921" name="Shape 921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922" name="Shape 922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23" name="Shape 923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925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24054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3" name="Shape 9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214381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10258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5921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Shape 951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83146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title">
    <p:bg>
      <p:bgPr>
        <a:gradFill flip="none" rotWithShape="1">
          <a:gsLst>
            <a:gs pos="15000">
              <a:srgbClr val="300048"/>
            </a:gs>
            <a:gs pos="58999">
              <a:srgbClr val="170A20"/>
            </a:gs>
            <a:gs pos="100000">
              <a:srgbClr val="100915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>
            <a:spLocks noGrp="1"/>
          </p:cNvSpPr>
          <p:nvPr>
            <p:ph type="title"/>
          </p:nvPr>
        </p:nvSpPr>
        <p:spPr>
          <a:xfrm>
            <a:off x="798911" y="410246"/>
            <a:ext cx="14936496" cy="172425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9" name="Shape 959"/>
          <p:cNvSpPr>
            <a:spLocks noGrp="1"/>
          </p:cNvSpPr>
          <p:nvPr>
            <p:ph type="sldNum" sz="quarter" idx="2"/>
          </p:nvPr>
        </p:nvSpPr>
        <p:spPr>
          <a:xfrm>
            <a:off x="1187361" y="8719443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960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1" y="8456157"/>
            <a:ext cx="463739" cy="425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4978493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2170239" y="8462441"/>
            <a:ext cx="292695" cy="297440"/>
          </a:xfrm>
          <a:prstGeom prst="rect">
            <a:avLst/>
          </a:prstGeom>
        </p:spPr>
        <p:txBody>
          <a:bodyPr lIns="45713" tIns="45713" rIns="45713" bIns="45713" anchor="t"/>
          <a:lstStyle>
            <a:lvl1pPr defTabSz="812633">
              <a:defRPr>
                <a:solidFill>
                  <a:srgbClr val="DDD7DB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77" name="Shape 977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 anchor="b"/>
          <a:lstStyle>
            <a:lvl1pPr>
              <a:defRPr sz="4267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6205568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nas stulpelis, be paaiškini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>
            <a:spLocks noGrp="1"/>
          </p:cNvSpPr>
          <p:nvPr>
            <p:ph type="body" idx="1"/>
          </p:nvPr>
        </p:nvSpPr>
        <p:spPr>
          <a:xfrm>
            <a:off x="812824" y="1511662"/>
            <a:ext cx="14579601" cy="6240692"/>
          </a:xfrm>
          <a:prstGeom prst="rect">
            <a:avLst/>
          </a:prstGeom>
        </p:spPr>
        <p:txBody>
          <a:bodyPr numCol="3" spcCol="19050"/>
          <a:lstStyle>
            <a:lvl1pPr algn="just">
              <a:lnSpc>
                <a:spcPct val="120000"/>
              </a:lnSpc>
              <a:spcBef>
                <a:spcPts val="2133"/>
              </a:spcBef>
              <a:defRPr sz="1867">
                <a:solidFill>
                  <a:srgbClr val="5F5F5F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985" name="Shape 985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 anchor="b"/>
          <a:lstStyle/>
          <a:p>
            <a:r>
              <a:t>click to edit master title style</a:t>
            </a:r>
          </a:p>
        </p:txBody>
      </p:sp>
      <p:sp>
        <p:nvSpPr>
          <p:cNvPr id="986" name="Shape 986"/>
          <p:cNvSpPr/>
          <p:nvPr/>
        </p:nvSpPr>
        <p:spPr>
          <a:xfrm>
            <a:off x="406399" y="1219199"/>
            <a:ext cx="10816003" cy="64003"/>
          </a:xfrm>
          <a:prstGeom prst="rect">
            <a:avLst/>
          </a:prstGeom>
          <a:gradFill>
            <a:gsLst>
              <a:gs pos="0">
                <a:srgbClr val="84FF66"/>
              </a:gs>
              <a:gs pos="54000">
                <a:srgbClr val="990AE3"/>
              </a:gs>
            </a:gsLst>
            <a:lin ang="54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948218">
              <a:lnSpc>
                <a:spcPct val="90000"/>
              </a:lnSpc>
              <a:spcBef>
                <a:spcPts val="933"/>
              </a:spcBef>
              <a:defRPr sz="1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2133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87" name="Shape 987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066804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roup 1002"/>
          <p:cNvGrpSpPr/>
          <p:nvPr/>
        </p:nvGrpSpPr>
        <p:grpSpPr>
          <a:xfrm>
            <a:off x="-1411" y="1"/>
            <a:ext cx="16257411" cy="9144001"/>
            <a:chOff x="0" y="0"/>
            <a:chExt cx="12193057" cy="6858000"/>
          </a:xfrm>
        </p:grpSpPr>
        <p:sp>
          <p:nvSpPr>
            <p:cNvPr id="994" name="Shape 994"/>
            <p:cNvSpPr/>
            <p:nvPr/>
          </p:nvSpPr>
          <p:spPr>
            <a:xfrm>
              <a:off x="-1" y="-1"/>
              <a:ext cx="8691602" cy="38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53" y="0"/>
                  </a:moveTo>
                  <a:cubicBezTo>
                    <a:pt x="10453" y="0"/>
                    <a:pt x="10453" y="0"/>
                    <a:pt x="14159" y="0"/>
                  </a:cubicBezTo>
                  <a:lnTo>
                    <a:pt x="14604" y="0"/>
                  </a:lnTo>
                  <a:lnTo>
                    <a:pt x="14450" y="184"/>
                  </a:lnTo>
                  <a:lnTo>
                    <a:pt x="14604" y="0"/>
                  </a:lnTo>
                  <a:cubicBezTo>
                    <a:pt x="14604" y="0"/>
                    <a:pt x="14604" y="0"/>
                    <a:pt x="21192" y="0"/>
                  </a:cubicBezTo>
                  <a:lnTo>
                    <a:pt x="21600" y="0"/>
                  </a:lnTo>
                  <a:cubicBezTo>
                    <a:pt x="19071" y="3933"/>
                    <a:pt x="16062" y="7810"/>
                    <a:pt x="12785" y="11253"/>
                  </a:cubicBezTo>
                  <a:cubicBezTo>
                    <a:pt x="8004" y="16290"/>
                    <a:pt x="3630" y="19808"/>
                    <a:pt x="0" y="21600"/>
                  </a:cubicBezTo>
                  <a:cubicBezTo>
                    <a:pt x="0" y="21600"/>
                    <a:pt x="0" y="21600"/>
                    <a:pt x="0" y="21081"/>
                  </a:cubicBezTo>
                  <a:cubicBezTo>
                    <a:pt x="0" y="21081"/>
                    <a:pt x="0" y="21081"/>
                    <a:pt x="0" y="13981"/>
                  </a:cubicBezTo>
                  <a:lnTo>
                    <a:pt x="0" y="13265"/>
                  </a:lnTo>
                  <a:cubicBezTo>
                    <a:pt x="0" y="13242"/>
                    <a:pt x="0" y="13148"/>
                    <a:pt x="0" y="12773"/>
                  </a:cubicBezTo>
                  <a:cubicBezTo>
                    <a:pt x="0" y="12773"/>
                    <a:pt x="0" y="12773"/>
                    <a:pt x="0" y="8830"/>
                  </a:cubicBezTo>
                  <a:cubicBezTo>
                    <a:pt x="2752" y="7396"/>
                    <a:pt x="6050" y="4698"/>
                    <a:pt x="9558" y="972"/>
                  </a:cubicBezTo>
                  <a:cubicBezTo>
                    <a:pt x="9861" y="651"/>
                    <a:pt x="10159" y="330"/>
                    <a:pt x="10453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9961" y="0"/>
                  </a:cubicBezTo>
                  <a:lnTo>
                    <a:pt x="10453" y="0"/>
                  </a:lnTo>
                  <a:cubicBezTo>
                    <a:pt x="10159" y="330"/>
                    <a:pt x="9860" y="651"/>
                    <a:pt x="9558" y="972"/>
                  </a:cubicBezTo>
                  <a:cubicBezTo>
                    <a:pt x="6050" y="4698"/>
                    <a:pt x="2752" y="7396"/>
                    <a:pt x="0" y="8829"/>
                  </a:cubicBezTo>
                  <a:cubicBezTo>
                    <a:pt x="0" y="8829"/>
                    <a:pt x="0" y="8829"/>
                    <a:pt x="0" y="8339"/>
                  </a:cubicBezTo>
                  <a:cubicBezTo>
                    <a:pt x="0" y="8339"/>
                    <a:pt x="0" y="8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grpSp>
          <p:nvGrpSpPr>
            <p:cNvPr id="1001" name="Group 1001"/>
            <p:cNvGrpSpPr/>
            <p:nvPr/>
          </p:nvGrpSpPr>
          <p:grpSpPr>
            <a:xfrm>
              <a:off x="-1" y="-1"/>
              <a:ext cx="12193058" cy="6858002"/>
              <a:chOff x="0" y="0"/>
              <a:chExt cx="12193057" cy="6858000"/>
            </a:xfrm>
          </p:grpSpPr>
          <p:sp>
            <p:nvSpPr>
              <p:cNvPr id="995" name="Shape 995"/>
              <p:cNvSpPr/>
              <p:nvPr/>
            </p:nvSpPr>
            <p:spPr>
              <a:xfrm>
                <a:off x="9822826" y="4949226"/>
                <a:ext cx="2370232" cy="190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5576" y="7404"/>
                      <a:pt x="8320" y="14674"/>
                      <a:pt x="0" y="21600"/>
                    </a:cubicBezTo>
                    <a:close/>
                  </a:path>
                </a:pathLst>
              </a:custGeom>
              <a:solidFill>
                <a:srgbClr val="CEFF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5313772" y="2526011"/>
                <a:ext cx="6879285" cy="4331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2" y="14198"/>
                    </a:moveTo>
                    <a:cubicBezTo>
                      <a:pt x="6110" y="17056"/>
                      <a:pt x="3005" y="19534"/>
                      <a:pt x="0" y="21600"/>
                    </a:cubicBezTo>
                    <a:cubicBezTo>
                      <a:pt x="13659" y="21600"/>
                      <a:pt x="13659" y="21600"/>
                      <a:pt x="13659" y="21600"/>
                    </a:cubicBezTo>
                    <a:cubicBezTo>
                      <a:pt x="14158" y="21600"/>
                      <a:pt x="14158" y="21600"/>
                      <a:pt x="14158" y="21600"/>
                    </a:cubicBezTo>
                    <a:cubicBezTo>
                      <a:pt x="17024" y="18548"/>
                      <a:pt x="19524" y="15344"/>
                      <a:pt x="21600" y="12081"/>
                    </a:cubicBezTo>
                    <a:cubicBezTo>
                      <a:pt x="21600" y="11483"/>
                      <a:pt x="21600" y="11483"/>
                      <a:pt x="21600" y="11483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510" y="4738"/>
                      <a:pt x="14359" y="9527"/>
                      <a:pt x="9242" y="14198"/>
                    </a:cubicBezTo>
                    <a:close/>
                  </a:path>
                </a:pathLst>
              </a:custGeom>
              <a:solidFill>
                <a:srgbClr val="990A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3496022" y="1834505"/>
                <a:ext cx="8697035" cy="5023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8" y="13268"/>
                    </a:moveTo>
                    <a:cubicBezTo>
                      <a:pt x="7000" y="16780"/>
                      <a:pt x="3355" y="19586"/>
                      <a:pt x="0" y="21600"/>
                    </a:cubicBezTo>
                    <a:cubicBezTo>
                      <a:pt x="3968" y="21600"/>
                      <a:pt x="3968" y="21600"/>
                      <a:pt x="3968" y="21600"/>
                    </a:cubicBezTo>
                    <a:cubicBezTo>
                      <a:pt x="4514" y="21600"/>
                      <a:pt x="4514" y="21600"/>
                      <a:pt x="4514" y="21600"/>
                    </a:cubicBezTo>
                    <a:cubicBezTo>
                      <a:pt x="6891" y="19819"/>
                      <a:pt x="9347" y="17681"/>
                      <a:pt x="11825" y="15217"/>
                    </a:cubicBezTo>
                    <a:cubicBezTo>
                      <a:pt x="15872" y="11189"/>
                      <a:pt x="19156" y="7059"/>
                      <a:pt x="21600" y="2974"/>
                    </a:cubicBezTo>
                    <a:cubicBezTo>
                      <a:pt x="21600" y="2472"/>
                      <a:pt x="21600" y="2472"/>
                      <a:pt x="21600" y="247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967" y="4558"/>
                      <a:pt x="15293" y="9131"/>
                      <a:pt x="10808" y="13268"/>
                    </a:cubicBezTo>
                    <a:close/>
                  </a:path>
                </a:pathLst>
              </a:custGeom>
              <a:solidFill>
                <a:srgbClr val="9933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998" name="Shape 998"/>
              <p:cNvSpPr/>
              <p:nvPr/>
            </p:nvSpPr>
            <p:spPr>
              <a:xfrm>
                <a:off x="-1" y="-1"/>
                <a:ext cx="12193058" cy="68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97" y="0"/>
                    </a:moveTo>
                    <a:cubicBezTo>
                      <a:pt x="13594" y="2221"/>
                      <a:pt x="11450" y="4409"/>
                      <a:pt x="9114" y="6353"/>
                    </a:cubicBezTo>
                    <a:cubicBezTo>
                      <a:pt x="5705" y="9197"/>
                      <a:pt x="2588" y="11183"/>
                      <a:pt x="0" y="1219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720" y="21600"/>
                      <a:pt x="5720" y="21600"/>
                      <a:pt x="5720" y="21600"/>
                    </a:cubicBezTo>
                    <a:cubicBezTo>
                      <a:pt x="6194" y="21600"/>
                      <a:pt x="6194" y="21600"/>
                      <a:pt x="6194" y="21600"/>
                    </a:cubicBezTo>
                    <a:cubicBezTo>
                      <a:pt x="8587" y="20125"/>
                      <a:pt x="11186" y="18069"/>
                      <a:pt x="13903" y="15497"/>
                    </a:cubicBezTo>
                    <a:cubicBezTo>
                      <a:pt x="17101" y="12467"/>
                      <a:pt x="19722" y="9117"/>
                      <a:pt x="21600" y="5778"/>
                    </a:cubicBezTo>
                    <a:cubicBezTo>
                      <a:pt x="21600" y="5405"/>
                      <a:pt x="21600" y="5405"/>
                      <a:pt x="21600" y="5405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5397" y="0"/>
                    </a:lnTo>
                    <a:close/>
                  </a:path>
                </a:pathLst>
              </a:custGeom>
              <a:solidFill>
                <a:srgbClr val="990A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0" y="-1"/>
                <a:ext cx="5876670" cy="237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41" y="0"/>
                    </a:moveTo>
                    <a:cubicBezTo>
                      <a:pt x="15461" y="0"/>
                      <a:pt x="15461" y="0"/>
                      <a:pt x="15461" y="0"/>
                    </a:cubicBezTo>
                    <a:cubicBezTo>
                      <a:pt x="15026" y="537"/>
                      <a:pt x="14584" y="1059"/>
                      <a:pt x="14137" y="1581"/>
                    </a:cubicBezTo>
                    <a:cubicBezTo>
                      <a:pt x="8948" y="7645"/>
                      <a:pt x="4070" y="12036"/>
                      <a:pt x="0" y="14369"/>
                    </a:cubicBezTo>
                    <a:cubicBezTo>
                      <a:pt x="0" y="20786"/>
                      <a:pt x="0" y="20786"/>
                      <a:pt x="0" y="20786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4549" y="18959"/>
                      <a:pt x="10054" y="13970"/>
                      <a:pt x="16113" y="6924"/>
                    </a:cubicBezTo>
                    <a:cubicBezTo>
                      <a:pt x="18021" y="4698"/>
                      <a:pt x="19860" y="2380"/>
                      <a:pt x="21600" y="0"/>
                    </a:cubicBezTo>
                    <a:lnTo>
                      <a:pt x="20941" y="0"/>
                    </a:lnTo>
                    <a:close/>
                  </a:path>
                </a:pathLst>
              </a:custGeom>
              <a:solidFill>
                <a:srgbClr val="E12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0" y="-1"/>
                <a:ext cx="4206096" cy="158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400"/>
                      <a:pt x="0" y="20400"/>
                      <a:pt x="0" y="204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686" y="18092"/>
                      <a:pt x="12502" y="11492"/>
                      <a:pt x="19751" y="2377"/>
                    </a:cubicBezTo>
                    <a:cubicBezTo>
                      <a:pt x="20376" y="1592"/>
                      <a:pt x="20992" y="808"/>
                      <a:pt x="21600" y="0"/>
                    </a:cubicBezTo>
                    <a:lnTo>
                      <a:pt x="2058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</p:grpSp>
      </p:grpSp>
      <p:sp>
        <p:nvSpPr>
          <p:cNvPr id="1003" name="Shape 1003"/>
          <p:cNvSpPr>
            <a:spLocks noGrp="1"/>
          </p:cNvSpPr>
          <p:nvPr>
            <p:ph type="title"/>
          </p:nvPr>
        </p:nvSpPr>
        <p:spPr>
          <a:xfrm>
            <a:off x="717550" y="717553"/>
            <a:ext cx="11055349" cy="530013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976821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12" name="Shape 10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013" name="Shape 1013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6" cy="5556251"/>
          </a:xfrm>
          <a:prstGeom prst="rect">
            <a:avLst/>
          </a:prstGeom>
        </p:spPr>
        <p:txBody>
          <a:bodyPr/>
          <a:lstStyle>
            <a:lvl1pPr>
              <a:tabLst>
                <a:tab pos="1185304" algn="l"/>
              </a:tabLst>
            </a:lvl1pPr>
            <a:lvl2pPr indent="1195886">
              <a:tabLst>
                <a:tab pos="1185304" algn="l"/>
              </a:tabLst>
            </a:lvl2pPr>
            <a:lvl3pPr marL="1987736" indent="-432025">
              <a:tabLst>
                <a:tab pos="1185304" algn="l"/>
              </a:tabLst>
            </a:lvl3pPr>
            <a:lvl4pPr indent="1909186">
              <a:tabLst>
                <a:tab pos="1185304" algn="l"/>
              </a:tabLst>
            </a:lvl4pPr>
            <a:lvl5pPr indent="1909186">
              <a:tabLst>
                <a:tab pos="1185304" algn="l"/>
              </a:tabLst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731441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half" idx="1"/>
          </p:nvPr>
        </p:nvSpPr>
        <p:spPr>
          <a:xfrm>
            <a:off x="2624664" y="2123017"/>
            <a:ext cx="5376001" cy="6144001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  <a:p>
            <a:pPr lvl="5"/>
            <a:r>
              <a:t>Sixth level</a:t>
            </a:r>
          </a:p>
          <a:p>
            <a:pPr lvl="6"/>
            <a:r>
              <a:t>Seventh level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2" name="Shape 1022"/>
          <p:cNvSpPr>
            <a:spLocks noGrp="1"/>
          </p:cNvSpPr>
          <p:nvPr>
            <p:ph type="body" sz="half" idx="13"/>
          </p:nvPr>
        </p:nvSpPr>
        <p:spPr>
          <a:xfrm>
            <a:off x="8255002" y="2123015"/>
            <a:ext cx="5376001" cy="614400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3" name="Shape 1023"/>
          <p:cNvSpPr>
            <a:spLocks noGrp="1"/>
          </p:cNvSpPr>
          <p:nvPr>
            <p:ph type="body" sz="quarter" idx="14"/>
          </p:nvPr>
        </p:nvSpPr>
        <p:spPr>
          <a:xfrm>
            <a:off x="0" y="926399"/>
            <a:ext cx="16256000" cy="11966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800">
                <a:solidFill>
                  <a:schemeClr val="accent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  <a:defRPr sz="28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024" name="Shape 102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311491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032" name="Shape 1032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033" name="Shape 1033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34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035" name="Shape 1035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31064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43" name="Shape 10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044" name="Shape 10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165863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roup 1056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1051" name="Shape 1051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052" name="Shape 1052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053" name="Shape 1053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054" name="Shape 1054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055" name="Shape 1055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1057" name="Shape 1057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058" name="Shape 1058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059" name="Shape 10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060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068401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2225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68" name="Shape 10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069" name="Shape 1069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183257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1077" name="Shape 1077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078" name="Shape 1078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79" name="Shape 1079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081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0980071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Shape 10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89" name="Shape 10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797685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334223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4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107" name="Shape 1107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005537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115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Shape 1116"/>
          <p:cNvSpPr>
            <a:spLocks noGrp="1"/>
          </p:cNvSpPr>
          <p:nvPr>
            <p:ph type="title"/>
          </p:nvPr>
        </p:nvSpPr>
        <p:spPr>
          <a:xfrm>
            <a:off x="1123244" y="2391159"/>
            <a:ext cx="12598401" cy="79231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5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xfrm>
            <a:off x="1188157" y="3350688"/>
            <a:ext cx="12598401" cy="2336801"/>
          </a:xfrm>
          <a:prstGeom prst="rect">
            <a:avLst/>
          </a:prstGeom>
        </p:spPr>
        <p:txBody>
          <a:bodyPr lIns="45644" tIns="45644" rIns="45644" bIns="45644"/>
          <a:lstStyle>
            <a:lvl1pPr>
              <a:lnSpc>
                <a:spcPct val="95000"/>
              </a:lnSpc>
              <a:spcBef>
                <a:spcPts val="800"/>
              </a:spcBef>
              <a:defRPr sz="3333">
                <a:solidFill>
                  <a:srgbClr val="D8D4CE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118" name="Shape 1118"/>
          <p:cNvSpPr>
            <a:spLocks noGrp="1"/>
          </p:cNvSpPr>
          <p:nvPr>
            <p:ph type="sldNum" sz="quarter" idx="2"/>
          </p:nvPr>
        </p:nvSpPr>
        <p:spPr>
          <a:xfrm>
            <a:off x="838201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457854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126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9" name="Group 1129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127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0" name="Shape 1130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31" name="Shape 113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32" name="Shape 1132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33" name="Shape 1133"/>
          <p:cNvSpPr>
            <a:spLocks noGrp="1"/>
          </p:cNvSpPr>
          <p:nvPr>
            <p:ph type="body" sz="half" idx="1"/>
          </p:nvPr>
        </p:nvSpPr>
        <p:spPr>
          <a:xfrm>
            <a:off x="798692" y="2133620"/>
            <a:ext cx="14932379" cy="2091336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•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02420" indent="-401675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02923" indent="-422539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37824" indent="-482889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28554" indent="-39906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465868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Shape 1141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142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5" name="Group 1145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143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6" name="Shape 1146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47" name="Shape 1147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48" name="Shape 1148"/>
          <p:cNvSpPr>
            <a:spLocks noGrp="1"/>
          </p:cNvSpPr>
          <p:nvPr>
            <p:ph type="title"/>
          </p:nvPr>
        </p:nvSpPr>
        <p:spPr>
          <a:xfrm>
            <a:off x="1284110" y="5875867"/>
            <a:ext cx="13817601" cy="802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600" cap="all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49" name="Shape 1149"/>
          <p:cNvSpPr>
            <a:spLocks noGrp="1"/>
          </p:cNvSpPr>
          <p:nvPr>
            <p:ph type="body" sz="quarter" idx="1"/>
          </p:nvPr>
        </p:nvSpPr>
        <p:spPr>
          <a:xfrm>
            <a:off x="1284110" y="3875620"/>
            <a:ext cx="13817601" cy="2000249"/>
          </a:xfrm>
          <a:prstGeom prst="rect">
            <a:avLst/>
          </a:prstGeom>
        </p:spPr>
        <p:txBody>
          <a:bodyPr lIns="45644" tIns="45644" rIns="45644" bIns="45644" anchor="b"/>
          <a:lstStyle>
            <a:lvl1pPr>
              <a:lnSpc>
                <a:spcPct val="95000"/>
              </a:lnSpc>
              <a:spcBef>
                <a:spcPts val="1333"/>
              </a:spcBef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150" name="Shape 1150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988701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158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1" name="Group 1161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159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2" name="Shape 1162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63" name="Shape 1163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64" name="Shape 1164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65" name="Shape 1165"/>
          <p:cNvSpPr>
            <a:spLocks noGrp="1"/>
          </p:cNvSpPr>
          <p:nvPr>
            <p:ph type="body" sz="half" idx="1"/>
          </p:nvPr>
        </p:nvSpPr>
        <p:spPr>
          <a:xfrm>
            <a:off x="798752" y="2133604"/>
            <a:ext cx="7329312" cy="6034617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10000"/>
              <a:buChar char="•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00125" indent="-399381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00000"/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569387" indent="-389004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46296" indent="-491361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00000"/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35556" indent="-406065">
              <a:lnSpc>
                <a:spcPct val="95000"/>
              </a:lnSpc>
              <a:spcBef>
                <a:spcPts val="1733"/>
              </a:spcBef>
              <a:buClr>
                <a:srgbClr val="652D86"/>
              </a:buClr>
              <a:buSzPct val="100000"/>
              <a:buChar char="–"/>
              <a:defRPr sz="3867"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166" name="Shape 1166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51530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174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7" name="Group 1177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175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6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8" name="Shape 1178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79" name="Shape 1179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80" name="Shape 1180"/>
          <p:cNvSpPr>
            <a:spLocks noGrp="1"/>
          </p:cNvSpPr>
          <p:nvPr>
            <p:ph type="title"/>
          </p:nvPr>
        </p:nvSpPr>
        <p:spPr>
          <a:xfrm>
            <a:off x="812801" y="366194"/>
            <a:ext cx="14630401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81" name="Shape 1181"/>
          <p:cNvSpPr>
            <a:spLocks noGrp="1"/>
          </p:cNvSpPr>
          <p:nvPr>
            <p:ph type="body" sz="quarter" idx="1"/>
          </p:nvPr>
        </p:nvSpPr>
        <p:spPr>
          <a:xfrm>
            <a:off x="812802" y="2046818"/>
            <a:ext cx="7182556" cy="853017"/>
          </a:xfrm>
          <a:prstGeom prst="rect">
            <a:avLst/>
          </a:prstGeom>
        </p:spPr>
        <p:txBody>
          <a:bodyPr lIns="45644" tIns="45644" rIns="45644" bIns="45644" anchor="b"/>
          <a:lstStyle>
            <a:lvl1pPr>
              <a:lnSpc>
                <a:spcPct val="95000"/>
              </a:lnSpc>
              <a:defRPr sz="3333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182" name="Shape 1182"/>
          <p:cNvSpPr>
            <a:spLocks noGrp="1"/>
          </p:cNvSpPr>
          <p:nvPr>
            <p:ph type="body" sz="quarter" idx="13"/>
          </p:nvPr>
        </p:nvSpPr>
        <p:spPr>
          <a:xfrm>
            <a:off x="8263577" y="2052510"/>
            <a:ext cx="7173996" cy="841633"/>
          </a:xfrm>
          <a:prstGeom prst="rect">
            <a:avLst/>
          </a:prstGeom>
        </p:spPr>
        <p:txBody>
          <a:bodyPr lIns="45644" tIns="45644" rIns="45644" bIns="45644" anchor="b"/>
          <a:lstStyle/>
          <a:p>
            <a:pPr>
              <a:lnSpc>
                <a:spcPct val="95000"/>
              </a:lnSpc>
              <a:defRPr sz="25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183" name="Shape 1183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41598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191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4" name="Group 1194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192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3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5" name="Shape 1195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96" name="Shape 1196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197" name="Shape 1197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98" name="Shape 1198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357797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206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9" name="Group 1209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207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10" name="Shape 1210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11" name="Shape 121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12" name="Shape 121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478651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Shape 1219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220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3" name="Group 1223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221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2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4" name="Shape 1224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25" name="Shape 1225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26" name="Shape 1226"/>
          <p:cNvSpPr>
            <a:spLocks noGrp="1"/>
          </p:cNvSpPr>
          <p:nvPr>
            <p:ph type="title"/>
          </p:nvPr>
        </p:nvSpPr>
        <p:spPr>
          <a:xfrm>
            <a:off x="812862" y="1512223"/>
            <a:ext cx="5348113" cy="40125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800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27" name="Shape 1227"/>
          <p:cNvSpPr>
            <a:spLocks noGrp="1"/>
          </p:cNvSpPr>
          <p:nvPr>
            <p:ph type="body" idx="1"/>
          </p:nvPr>
        </p:nvSpPr>
        <p:spPr>
          <a:xfrm>
            <a:off x="6355645" y="364075"/>
            <a:ext cx="9087556" cy="7804151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10000"/>
              <a:buChar char="•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892527" indent="-391782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00000"/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552217" indent="-371833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00000"/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2000"/>
              </a:spcBef>
              <a:buClr>
                <a:srgbClr val="652D86"/>
              </a:buClr>
              <a:buSzPct val="100000"/>
              <a:buChar char="–"/>
              <a:defRPr sz="4400"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28" name="Shape 1228"/>
          <p:cNvSpPr>
            <a:spLocks noGrp="1"/>
          </p:cNvSpPr>
          <p:nvPr>
            <p:ph type="body" sz="half" idx="13"/>
          </p:nvPr>
        </p:nvSpPr>
        <p:spPr>
          <a:xfrm>
            <a:off x="848545" y="1949156"/>
            <a:ext cx="5276748" cy="6183387"/>
          </a:xfrm>
          <a:prstGeom prst="rect">
            <a:avLst/>
          </a:prstGeom>
        </p:spPr>
        <p:txBody>
          <a:bodyPr lIns="45644" tIns="45644" rIns="45644" bIns="45644"/>
          <a:lstStyle>
            <a:lvl1pPr>
              <a:lnSpc>
                <a:spcPct val="95000"/>
              </a:lnSpc>
              <a:spcBef>
                <a:spcPts val="800"/>
              </a:spcBef>
              <a:defRPr sz="1400">
                <a:latin typeface="Helvetica Neue Thin"/>
                <a:sym typeface="Helvetica Neue Thin"/>
              </a:defRPr>
            </a:lvl1pPr>
          </a:lstStyle>
          <a:p>
            <a:pPr>
              <a:lnSpc>
                <a:spcPct val="95000"/>
              </a:lnSpc>
              <a:spcBef>
                <a:spcPts val="600"/>
              </a:spcBef>
              <a:defRPr sz="1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1229" name="Shape 1229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284233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Shape 1236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237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0" name="Group 1240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238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9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1" name="Shape 124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42" name="Shape 1242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43" name="Shape 1243"/>
          <p:cNvSpPr>
            <a:spLocks noGrp="1"/>
          </p:cNvSpPr>
          <p:nvPr>
            <p:ph type="title"/>
          </p:nvPr>
        </p:nvSpPr>
        <p:spPr>
          <a:xfrm>
            <a:off x="3186292" y="6755210"/>
            <a:ext cx="9753601" cy="40125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800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44" name="Shape 1244"/>
          <p:cNvSpPr>
            <a:spLocks noGrp="1"/>
          </p:cNvSpPr>
          <p:nvPr>
            <p:ph type="pic" sz="half" idx="13"/>
          </p:nvPr>
        </p:nvSpPr>
        <p:spPr>
          <a:xfrm>
            <a:off x="3186292" y="817040"/>
            <a:ext cx="9753601" cy="548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5" name="Shape 1245"/>
          <p:cNvSpPr>
            <a:spLocks noGrp="1"/>
          </p:cNvSpPr>
          <p:nvPr>
            <p:ph type="body" sz="quarter" idx="1"/>
          </p:nvPr>
        </p:nvSpPr>
        <p:spPr>
          <a:xfrm>
            <a:off x="3186292" y="7156507"/>
            <a:ext cx="9753601" cy="1073152"/>
          </a:xfrm>
          <a:prstGeom prst="rect">
            <a:avLst/>
          </a:prstGeom>
        </p:spPr>
        <p:txBody>
          <a:bodyPr lIns="45644" tIns="45644" rIns="45644" bIns="45644"/>
          <a:lstStyle>
            <a:lvl1pPr>
              <a:lnSpc>
                <a:spcPct val="95000"/>
              </a:lnSpc>
              <a:spcBef>
                <a:spcPts val="800"/>
              </a:spcBef>
              <a:defRPr sz="1867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246" name="Shape 1246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728626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254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7" name="Group 1257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255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6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58" name="Shape 1258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59" name="Shape 1259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60" name="Shape 1260"/>
          <p:cNvSpPr>
            <a:spLocks noGrp="1"/>
          </p:cNvSpPr>
          <p:nvPr>
            <p:ph type="title"/>
          </p:nvPr>
        </p:nvSpPr>
        <p:spPr>
          <a:xfrm>
            <a:off x="318916" y="215907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61" name="Shape 1261"/>
          <p:cNvSpPr>
            <a:spLocks noGrp="1"/>
          </p:cNvSpPr>
          <p:nvPr>
            <p:ph type="body" idx="1"/>
          </p:nvPr>
        </p:nvSpPr>
        <p:spPr>
          <a:xfrm>
            <a:off x="798692" y="2133601"/>
            <a:ext cx="14932379" cy="6034617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10000"/>
              <a:buChar char="•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21548" indent="-42080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23043" indent="-442660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62" name="Shape 1262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809935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270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3" name="Group 1273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271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2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4" name="Shape 1274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75" name="Shape 1275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76" name="Shape 1276"/>
          <p:cNvSpPr>
            <a:spLocks noGrp="1"/>
          </p:cNvSpPr>
          <p:nvPr>
            <p:ph type="title"/>
          </p:nvPr>
        </p:nvSpPr>
        <p:spPr>
          <a:xfrm>
            <a:off x="15262057" y="408523"/>
            <a:ext cx="469019" cy="77597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77" name="Shape 1277"/>
          <p:cNvSpPr>
            <a:spLocks noGrp="1"/>
          </p:cNvSpPr>
          <p:nvPr>
            <p:ph type="body" idx="1"/>
          </p:nvPr>
        </p:nvSpPr>
        <p:spPr>
          <a:xfrm>
            <a:off x="798753" y="408523"/>
            <a:ext cx="10930468" cy="7759703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10000"/>
              <a:buChar char="•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21548" indent="-42080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23043" indent="-442660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78" name="Shape 1278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989135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Shape 1285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286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9" name="Group 1289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287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8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0" name="Shape 1290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91" name="Shape 1291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292" name="Shape 1292"/>
          <p:cNvSpPr>
            <a:spLocks noGrp="1"/>
          </p:cNvSpPr>
          <p:nvPr>
            <p:ph type="title"/>
          </p:nvPr>
        </p:nvSpPr>
        <p:spPr>
          <a:xfrm>
            <a:off x="798692" y="408524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93" name="Shape 1293"/>
          <p:cNvSpPr>
            <a:spLocks noGrp="1"/>
          </p:cNvSpPr>
          <p:nvPr>
            <p:ph type="body" sz="half" idx="1"/>
          </p:nvPr>
        </p:nvSpPr>
        <p:spPr>
          <a:xfrm>
            <a:off x="8398945" y="2133604"/>
            <a:ext cx="7332135" cy="6034617"/>
          </a:xfrm>
          <a:prstGeom prst="rect">
            <a:avLst/>
          </a:prstGeom>
        </p:spPr>
        <p:txBody>
          <a:bodyPr lIns="45644" tIns="45644" rIns="45644" bIns="45644"/>
          <a:lstStyle>
            <a:lvl1pPr marL="339817" indent="-33981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10000"/>
              <a:buChar char="•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921548" indent="-42080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1623043" indent="-442660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2260818" indent="-505883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2747558" indent="-418067">
              <a:lnSpc>
                <a:spcPct val="95000"/>
              </a:lnSpc>
              <a:spcBef>
                <a:spcPts val="1333"/>
              </a:spcBef>
              <a:buClr>
                <a:srgbClr val="652D86"/>
              </a:buClr>
              <a:buSzPct val="100000"/>
              <a:buChar char="–"/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294" name="Shape 1294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269303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Shape 1301"/>
          <p:cNvSpPr/>
          <p:nvPr/>
        </p:nvSpPr>
        <p:spPr>
          <a:xfrm>
            <a:off x="-717" y="0"/>
            <a:ext cx="16268989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7718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302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8" y="8331519"/>
            <a:ext cx="1639857" cy="527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5" name="Group 1305"/>
          <p:cNvGrpSpPr/>
          <p:nvPr/>
        </p:nvGrpSpPr>
        <p:grpSpPr>
          <a:xfrm>
            <a:off x="2" y="8362952"/>
            <a:ext cx="16256001" cy="781051"/>
            <a:chOff x="0" y="0"/>
            <a:chExt cx="12192000" cy="585787"/>
          </a:xfrm>
        </p:grpSpPr>
        <p:pic>
          <p:nvPicPr>
            <p:cNvPr id="1303" name="image9.png" descr="Purple stream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92000" cy="585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4" name="image10.jpg" descr="2_Omnitel_Full_R 20mm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145183" y="128587"/>
              <a:ext cx="1615018" cy="333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6" name="Shape 1306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307" name="Shape 1307"/>
          <p:cNvSpPr/>
          <p:nvPr/>
        </p:nvSpPr>
        <p:spPr>
          <a:xfrm>
            <a:off x="2" y="8373533"/>
            <a:ext cx="16256001" cy="0"/>
          </a:xfrm>
          <a:prstGeom prst="line">
            <a:avLst/>
          </a:prstGeom>
          <a:ln>
            <a:solidFill>
              <a:srgbClr val="652D86"/>
            </a:solidFill>
          </a:ln>
        </p:spPr>
        <p:txBody>
          <a:bodyPr lIns="60959" rIns="60959"/>
          <a:lstStyle/>
          <a:p>
            <a:pPr defTabSz="1219170"/>
            <a:endParaRPr sz="2400"/>
          </a:p>
        </p:txBody>
      </p:sp>
      <p:sp>
        <p:nvSpPr>
          <p:cNvPr id="1308" name="Shape 1308"/>
          <p:cNvSpPr>
            <a:spLocks noGrp="1"/>
          </p:cNvSpPr>
          <p:nvPr>
            <p:ph type="title"/>
          </p:nvPr>
        </p:nvSpPr>
        <p:spPr>
          <a:xfrm>
            <a:off x="798692" y="408524"/>
            <a:ext cx="14932379" cy="47648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333">
                <a:solidFill>
                  <a:srgbClr val="652D8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09" name="Shape 1309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848551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Section Header">
    <p:bg>
      <p:bgPr>
        <a:solidFill>
          <a:srgbClr val="652D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>
            <a:spLocks noGrp="1"/>
          </p:cNvSpPr>
          <p:nvPr>
            <p:ph type="title"/>
          </p:nvPr>
        </p:nvSpPr>
        <p:spPr>
          <a:xfrm>
            <a:off x="717550" y="717553"/>
            <a:ext cx="11055353" cy="53001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17" name="Shape 1317"/>
          <p:cNvSpPr>
            <a:spLocks noGrp="1"/>
          </p:cNvSpPr>
          <p:nvPr>
            <p:ph type="body" sz="quarter" idx="1"/>
          </p:nvPr>
        </p:nvSpPr>
        <p:spPr>
          <a:xfrm>
            <a:off x="717550" y="6252635"/>
            <a:ext cx="11055353" cy="1695452"/>
          </a:xfrm>
          <a:prstGeom prst="rect">
            <a:avLst/>
          </a:prstGeom>
        </p:spPr>
        <p:txBody>
          <a:bodyPr lIns="45644" tIns="45644" rIns="45644" bIns="45644" anchor="b"/>
          <a:lstStyle>
            <a:lvl1pPr>
              <a:lnSpc>
                <a:spcPct val="100000"/>
              </a:lnSpc>
              <a:spcBef>
                <a:spcPts val="0"/>
              </a:spcBef>
              <a:defRPr sz="2667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318" name="Shape 1318"/>
          <p:cNvSpPr>
            <a:spLocks noGrp="1"/>
          </p:cNvSpPr>
          <p:nvPr>
            <p:ph type="sldNum" sz="quarter" idx="2"/>
          </p:nvPr>
        </p:nvSpPr>
        <p:spPr>
          <a:xfrm>
            <a:off x="835378" y="8678556"/>
            <a:ext cx="279731" cy="276845"/>
          </a:xfrm>
          <a:prstGeom prst="rect">
            <a:avLst/>
          </a:prstGeom>
        </p:spPr>
        <p:txBody>
          <a:bodyPr lIns="45644" tIns="45644" rIns="45644" bIns="45644"/>
          <a:lstStyle>
            <a:lvl1pPr algn="l">
              <a:defRPr sz="1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114129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1325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326" name="Shape 1326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327" name="Shape 1327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328" name="imag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Shape 1329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54568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6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1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 dirty="0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7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337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338" name="Shape 1338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339" name="Shape 1339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40" name="Shape 1340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182401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 1347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348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4" name="Group 1354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1349" name="Shape 1349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40">
                <a:defRPr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24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1355" name="Shape 1355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56" name="Shape 1356"/>
          <p:cNvSpPr/>
          <p:nvPr/>
        </p:nvSpPr>
        <p:spPr>
          <a:xfrm>
            <a:off x="316" y="8229599"/>
            <a:ext cx="16255685" cy="9144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357" name="Shape 1357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358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2845555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hape 1365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366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367" name="Shape 1367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368" name="Shape 1368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69" name="Shape 1369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4987347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Shape 137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377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378" name="Shape 1378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379" name="Shape 1379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380" name="Shape 1380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381" name="Shape 1381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82" name="Shape 1382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383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2258086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Shape 1390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391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392" name="Shape 1392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393" name="Shape 1393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063765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401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02" name="Shape 1402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890526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0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1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Shape 141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01335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400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420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21" name="Shape 1421"/>
          <p:cNvSpPr>
            <a:spLocks noGrp="1"/>
          </p:cNvSpPr>
          <p:nvPr>
            <p:ph type="body" sz="quarter" idx="1"/>
          </p:nvPr>
        </p:nvSpPr>
        <p:spPr>
          <a:xfrm>
            <a:off x="1190400" y="3350400"/>
            <a:ext cx="12601601" cy="233680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667"/>
              </a:spcBef>
              <a:defRPr sz="3200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422" name="Shape 1422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1" cy="2980800"/>
          </a:xfrm>
          <a:prstGeom prst="rect">
            <a:avLst/>
          </a:prstGeom>
        </p:spPr>
        <p:txBody>
          <a:bodyPr anchor="b"/>
          <a:lstStyle>
            <a:lvl1pPr defTabSz="1219140">
              <a:defRPr sz="5867"/>
            </a:lvl1pPr>
          </a:lstStyle>
          <a:p>
            <a:r>
              <a:t>Click to edit Master title style</a:t>
            </a:r>
          </a:p>
        </p:txBody>
      </p:sp>
      <p:sp>
        <p:nvSpPr>
          <p:cNvPr id="1423" name="Shape 1423"/>
          <p:cNvSpPr>
            <a:spLocks noGrp="1"/>
          </p:cNvSpPr>
          <p:nvPr>
            <p:ph type="sldNum" sz="quarter" idx="2"/>
          </p:nvPr>
        </p:nvSpPr>
        <p:spPr>
          <a:xfrm>
            <a:off x="761601" y="8668874"/>
            <a:ext cx="302325" cy="297452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9721115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Shape 1430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40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431" name="Shape 1431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32" name="Shape 1432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1433" name="Shape 1433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1436" name="Group 1436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1434" name="Shape 1434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219140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1435" name="image1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7" name="Shape 1437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723766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Shape 1444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445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1446" name="Shape 1446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47" name="Shape 1447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1448" name="Shape 1448"/>
          <p:cNvSpPr>
            <a:spLocks noGrp="1"/>
          </p:cNvSpPr>
          <p:nvPr>
            <p:ph type="sldNum" sz="quarter" idx="2"/>
          </p:nvPr>
        </p:nvSpPr>
        <p:spPr>
          <a:xfrm>
            <a:off x="1181316" y="8668371"/>
            <a:ext cx="302090" cy="297217"/>
          </a:xfrm>
          <a:prstGeom prst="rect">
            <a:avLst/>
          </a:prstGeom>
        </p:spPr>
        <p:txBody>
          <a:bodyPr lIns="45603" tIns="45603" rIns="45603" bIns="45603"/>
          <a:lstStyle>
            <a:lvl1pPr>
              <a:defRPr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49" name="Shape 1449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5775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  <a:cs typeface="+mn-cs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1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3" y="2536801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8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8" y="8028385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  <a:cs typeface="+mn-cs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143373"/>
      </p:ext>
    </p:extLst>
  </p:cSld>
  <p:clrMapOvr>
    <a:masterClrMapping/>
  </p:clrMapOvr>
  <p:transition/>
  <p:hf hdr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Shape 1456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457" name="Shape 1457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458" name="Shape 1458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459" name="imag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460" name="Shape 1460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377539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Shape 1467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68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69" name="Shape 14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470" name="Shape 14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71" name="Shape 14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469067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Shape 1478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79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5" name="Group 1485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1480" name="Shape 1480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481" name="Shape 1481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482" name="Shape 1482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483" name="Shape 1483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1486" name="Shape 1486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487" name="Shape 1487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488" name="Shape 14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489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6210182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Shape 149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497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Shape 14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499" name="Shape 14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00" name="Shape 1500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6777643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508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09" name="Shape 1509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1510" name="Shape 1510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511" name="Shape 1511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512" name="Shape 1512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513" name="Shape 15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514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8736507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Shape 1521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522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3" name="Shape 15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524" name="Shape 15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822988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1532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Shape 15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741535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3" name="image2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544" name="Shape 154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942901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Shape 1551"/>
          <p:cNvSpPr>
            <a:spLocks noGrp="1"/>
          </p:cNvSpPr>
          <p:nvPr>
            <p:ph type="title"/>
          </p:nvPr>
        </p:nvSpPr>
        <p:spPr>
          <a:xfrm>
            <a:off x="484658" y="1564635"/>
            <a:ext cx="7643345" cy="49885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552" name="Shape 1552"/>
          <p:cNvSpPr>
            <a:spLocks noGrp="1"/>
          </p:cNvSpPr>
          <p:nvPr>
            <p:ph type="body" sz="quarter" idx="1"/>
          </p:nvPr>
        </p:nvSpPr>
        <p:spPr>
          <a:xfrm>
            <a:off x="478367" y="6553202"/>
            <a:ext cx="7649635" cy="1748972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90000"/>
              </a:lnSpc>
              <a:spcBef>
                <a:spcPts val="0"/>
              </a:spcBef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553" name="Shape 1553"/>
          <p:cNvSpPr>
            <a:spLocks noGrp="1"/>
          </p:cNvSpPr>
          <p:nvPr>
            <p:ph type="pic" idx="13"/>
          </p:nvPr>
        </p:nvSpPr>
        <p:spPr>
          <a:xfrm>
            <a:off x="8128000" y="1"/>
            <a:ext cx="8128000" cy="91457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54" name="imag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Shape 1555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252746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Shape 1562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563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64" name="Shape 1564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565" name="Shape 1565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body" idx="1"/>
          </p:nvPr>
        </p:nvSpPr>
        <p:spPr>
          <a:xfrm>
            <a:off x="478367" y="2154767"/>
            <a:ext cx="152950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22840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4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73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29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4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7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0" y="8561921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69" y="8561921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1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6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5635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Shape 1573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574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0" name="Group 1580"/>
          <p:cNvGrpSpPr/>
          <p:nvPr/>
        </p:nvGrpSpPr>
        <p:grpSpPr>
          <a:xfrm>
            <a:off x="2" y="3"/>
            <a:ext cx="16256004" cy="9144000"/>
            <a:chOff x="0" y="1"/>
            <a:chExt cx="12192001" cy="6857999"/>
          </a:xfrm>
        </p:grpSpPr>
        <p:sp>
          <p:nvSpPr>
            <p:cNvPr id="1575" name="Shape 1575"/>
            <p:cNvSpPr/>
            <p:nvPr/>
          </p:nvSpPr>
          <p:spPr>
            <a:xfrm>
              <a:off x="0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576" name="Shape 1576"/>
            <p:cNvSpPr/>
            <p:nvPr/>
          </p:nvSpPr>
          <p:spPr>
            <a:xfrm>
              <a:off x="4895850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577" name="Shape 1577"/>
            <p:cNvSpPr/>
            <p:nvPr/>
          </p:nvSpPr>
          <p:spPr>
            <a:xfrm>
              <a:off x="8458200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578" name="Shape 1578"/>
            <p:cNvSpPr/>
            <p:nvPr/>
          </p:nvSpPr>
          <p:spPr>
            <a:xfrm>
              <a:off x="0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sp>
          <p:nvSpPr>
            <p:cNvPr id="1579" name="Shape 1579"/>
            <p:cNvSpPr/>
            <p:nvPr/>
          </p:nvSpPr>
          <p:spPr>
            <a:xfrm>
              <a:off x="9526588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152115">
                <a:defRPr sz="32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4267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</p:grpSp>
      <p:sp>
        <p:nvSpPr>
          <p:cNvPr id="1581" name="Shape 1581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20" cy="5822952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82" name="Shape 1582"/>
          <p:cNvSpPr/>
          <p:nvPr/>
        </p:nvSpPr>
        <p:spPr>
          <a:xfrm>
            <a:off x="316" y="8229599"/>
            <a:ext cx="16255685" cy="9144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583" name="Shape 1583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584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6925145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592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93" name="Shape 1593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594" name="Shape 1594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595" name="Shape 1595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3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602181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Shape 1602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603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Shape 1604"/>
          <p:cNvSpPr/>
          <p:nvPr/>
        </p:nvSpPr>
        <p:spPr>
          <a:xfrm>
            <a:off x="3579270" y="4124472"/>
            <a:ext cx="969463" cy="8950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6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605" name="Shape 1605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606" name="Shape 1606"/>
          <p:cNvSpPr>
            <a:spLocks noGrp="1"/>
          </p:cNvSpPr>
          <p:nvPr>
            <p:ph type="title"/>
          </p:nvPr>
        </p:nvSpPr>
        <p:spPr>
          <a:xfrm>
            <a:off x="478367" y="478370"/>
            <a:ext cx="7649635" cy="1116204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607" name="Shape 1607"/>
          <p:cNvSpPr>
            <a:spLocks noGrp="1"/>
          </p:cNvSpPr>
          <p:nvPr>
            <p:ph type="body" sz="half" idx="1"/>
          </p:nvPr>
        </p:nvSpPr>
        <p:spPr>
          <a:xfrm>
            <a:off x="478367" y="2154767"/>
            <a:ext cx="7649635" cy="6096000"/>
          </a:xfrm>
          <a:prstGeom prst="rect">
            <a:avLst/>
          </a:prstGeom>
        </p:spPr>
        <p:txBody>
          <a:bodyPr/>
          <a:lstStyle>
            <a:lvl1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442362" indent="-442362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indent="355580" defTabSz="1219140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08" name="Shape 1608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609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559628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hape 161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617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Shape 1618"/>
          <p:cNvSpPr>
            <a:spLocks noGrp="1"/>
          </p:cNvSpPr>
          <p:nvPr>
            <p:ph type="title"/>
          </p:nvPr>
        </p:nvSpPr>
        <p:spPr>
          <a:xfrm>
            <a:off x="478367" y="478369"/>
            <a:ext cx="15295035" cy="1220848"/>
          </a:xfrm>
          <a:prstGeom prst="rect">
            <a:avLst/>
          </a:prstGeom>
        </p:spPr>
        <p:txBody>
          <a:bodyPr/>
          <a:lstStyle>
            <a:lvl1pPr defTabSz="1219140"/>
          </a:lstStyle>
          <a:p>
            <a:r>
              <a:t>CLICK TO EDIT MASTER TITLE STYLE</a:t>
            </a:r>
          </a:p>
        </p:txBody>
      </p:sp>
      <p:sp>
        <p:nvSpPr>
          <p:cNvPr id="1619" name="Shape 1619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579578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627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628" name="Shape 1628"/>
          <p:cNvSpPr>
            <a:spLocks noGrp="1"/>
          </p:cNvSpPr>
          <p:nvPr>
            <p:ph type="sldNum" sz="quarter" idx="2"/>
          </p:nvPr>
        </p:nvSpPr>
        <p:spPr>
          <a:xfrm>
            <a:off x="15563407" y="8584240"/>
            <a:ext cx="209994" cy="20512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572506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4"/>
            <a:ext cx="4434324" cy="376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6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5" y="-2790334"/>
            <a:ext cx="6970115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7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0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image2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91" y="3727269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639" name="Shape 1639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764463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Shape 164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3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4267">
              <a:solidFill>
                <a:srgbClr val="FFFFFF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647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61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1648" name="Shape 1648"/>
          <p:cNvSpPr>
            <a:spLocks noGrp="1"/>
          </p:cNvSpPr>
          <p:nvPr>
            <p:ph type="body" sz="quarter" idx="1"/>
          </p:nvPr>
        </p:nvSpPr>
        <p:spPr>
          <a:xfrm>
            <a:off x="1190400" y="3350400"/>
            <a:ext cx="12601601" cy="233680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667"/>
              </a:spcBef>
              <a:defRPr sz="3200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649" name="Shape 1649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1" cy="2980800"/>
          </a:xfrm>
          <a:prstGeom prst="rect">
            <a:avLst/>
          </a:prstGeom>
        </p:spPr>
        <p:txBody>
          <a:bodyPr anchor="b"/>
          <a:lstStyle>
            <a:lvl1pPr defTabSz="1219140">
              <a:defRPr sz="5867"/>
            </a:lvl1pPr>
          </a:lstStyle>
          <a:p>
            <a:r>
              <a:t>Click to edit Master title style</a:t>
            </a:r>
          </a:p>
        </p:txBody>
      </p:sp>
      <p:sp>
        <p:nvSpPr>
          <p:cNvPr id="1650" name="Shape 1650"/>
          <p:cNvSpPr>
            <a:spLocks noGrp="1"/>
          </p:cNvSpPr>
          <p:nvPr>
            <p:ph type="sldNum" sz="quarter" idx="2"/>
          </p:nvPr>
        </p:nvSpPr>
        <p:spPr>
          <a:xfrm>
            <a:off x="761601" y="8668874"/>
            <a:ext cx="302325" cy="297452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440846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Shape 1657"/>
          <p:cNvSpPr/>
          <p:nvPr/>
        </p:nvSpPr>
        <p:spPr>
          <a:xfrm flipV="1">
            <a:off x="-900" y="587546"/>
            <a:ext cx="9225336" cy="38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961" y="0"/>
                </a:lnTo>
                <a:cubicBezTo>
                  <a:pt x="21314" y="0"/>
                  <a:pt x="21600" y="687"/>
                  <a:pt x="21600" y="1535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52D86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152115"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320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1658" name="Shape 1658"/>
          <p:cNvSpPr>
            <a:spLocks noGrp="1"/>
          </p:cNvSpPr>
          <p:nvPr>
            <p:ph type="title"/>
          </p:nvPr>
        </p:nvSpPr>
        <p:spPr>
          <a:xfrm>
            <a:off x="423782" y="584258"/>
            <a:ext cx="8849541" cy="2980268"/>
          </a:xfrm>
          <a:prstGeom prst="rect">
            <a:avLst/>
          </a:prstGeom>
        </p:spPr>
        <p:txBody>
          <a:bodyPr/>
          <a:lstStyle>
            <a:lvl1pPr defTabSz="1219140">
              <a:lnSpc>
                <a:spcPct val="100000"/>
              </a:lnSpc>
              <a:defRPr sz="56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59" name="Shape 1659"/>
          <p:cNvSpPr>
            <a:spLocks noGrp="1"/>
          </p:cNvSpPr>
          <p:nvPr>
            <p:ph type="body" sz="quarter" idx="1"/>
          </p:nvPr>
        </p:nvSpPr>
        <p:spPr>
          <a:xfrm>
            <a:off x="490632" y="2536800"/>
            <a:ext cx="8733805" cy="83506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3867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1660" name="Shape 1660"/>
          <p:cNvSpPr>
            <a:spLocks noGrp="1"/>
          </p:cNvSpPr>
          <p:nvPr>
            <p:ph type="body" sz="quarter" idx="13"/>
          </p:nvPr>
        </p:nvSpPr>
        <p:spPr>
          <a:xfrm>
            <a:off x="507349" y="3112898"/>
            <a:ext cx="8703729" cy="899644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 sz="2100">
                <a:solidFill>
                  <a:srgbClr val="D4D0CA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 sz="2100">
                <a:solidFill>
                  <a:srgbClr val="D4D0C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grpSp>
        <p:nvGrpSpPr>
          <p:cNvPr id="1663" name="Group 1663"/>
          <p:cNvGrpSpPr/>
          <p:nvPr/>
        </p:nvGrpSpPr>
        <p:grpSpPr>
          <a:xfrm>
            <a:off x="12380367" y="8028385"/>
            <a:ext cx="3617371" cy="1103443"/>
            <a:chOff x="0" y="0"/>
            <a:chExt cx="2713027" cy="827580"/>
          </a:xfrm>
        </p:grpSpPr>
        <p:sp>
          <p:nvSpPr>
            <p:cNvPr id="1661" name="Shape 1661"/>
            <p:cNvSpPr/>
            <p:nvPr/>
          </p:nvSpPr>
          <p:spPr>
            <a:xfrm>
              <a:off x="-1" y="0"/>
              <a:ext cx="2713029" cy="82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329" y="0"/>
                  </a:lnTo>
                  <a:cubicBezTo>
                    <a:pt x="21031" y="0"/>
                    <a:pt x="21600" y="1865"/>
                    <a:pt x="21600" y="416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ctr">
              <a:noAutofit/>
            </a:bodyPr>
            <a:lstStyle/>
            <a:p>
              <a:pPr algn="ctr" defTabSz="1152115">
                <a:defRPr sz="24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pPr>
              <a:endParaRPr sz="3200">
                <a:latin typeface="Helvetica Neue Thin"/>
                <a:ea typeface="Helvetica Neue Thin"/>
                <a:cs typeface="Helvetica Neue Thin"/>
                <a:sym typeface="Helvetica Neue Thin"/>
              </a:endParaRPr>
            </a:p>
          </p:txBody>
        </p:sp>
        <p:pic>
          <p:nvPicPr>
            <p:cNvPr id="1662" name="image1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" y="86478"/>
              <a:ext cx="2713024" cy="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64" name="Shape 166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6648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Shape 1671"/>
          <p:cNvSpPr/>
          <p:nvPr/>
        </p:nvSpPr>
        <p:spPr>
          <a:xfrm>
            <a:off x="-713" y="3"/>
            <a:ext cx="16268985" cy="9144387"/>
          </a:xfrm>
          <a:prstGeom prst="rect">
            <a:avLst/>
          </a:prstGeom>
          <a:gradFill>
            <a:gsLst>
              <a:gs pos="15000">
                <a:srgbClr val="521C6E"/>
              </a:gs>
              <a:gs pos="58999">
                <a:srgbClr val="2A1238"/>
              </a:gs>
              <a:gs pos="100000">
                <a:srgbClr val="1B0B24"/>
              </a:gs>
            </a:gsLst>
            <a:lin ang="162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86440">
              <a:defRPr sz="19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 sz="2533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1672" name="image8.png"/>
          <p:cNvPicPr>
            <a:picLocks noChangeAspect="1"/>
          </p:cNvPicPr>
          <p:nvPr/>
        </p:nvPicPr>
        <p:blipFill>
          <a:blip r:embed="rId2">
            <a:extLst/>
          </a:blip>
          <a:srcRect l="27611" t="50000" r="5901" b="13073"/>
          <a:stretch>
            <a:fillRect/>
          </a:stretch>
        </p:blipFill>
        <p:spPr>
          <a:xfrm>
            <a:off x="13715616" y="8331528"/>
            <a:ext cx="1639857" cy="527123"/>
          </a:xfrm>
          <a:prstGeom prst="rect">
            <a:avLst/>
          </a:prstGeom>
          <a:ln w="12700">
            <a:miter lim="400000"/>
          </a:ln>
        </p:spPr>
      </p:pic>
      <p:sp>
        <p:nvSpPr>
          <p:cNvPr id="1673" name="Shape 1673"/>
          <p:cNvSpPr>
            <a:spLocks noGrp="1"/>
          </p:cNvSpPr>
          <p:nvPr>
            <p:ph type="title"/>
          </p:nvPr>
        </p:nvSpPr>
        <p:spPr>
          <a:xfrm>
            <a:off x="1123245" y="203214"/>
            <a:ext cx="12544779" cy="2980268"/>
          </a:xfrm>
          <a:prstGeom prst="rect">
            <a:avLst/>
          </a:prstGeom>
        </p:spPr>
        <p:txBody>
          <a:bodyPr anchor="b"/>
          <a:lstStyle>
            <a:lvl1pPr defTabSz="1219140">
              <a:lnSpc>
                <a:spcPct val="100000"/>
              </a:lnSpc>
              <a:defRPr sz="6133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674" name="Shape 1674"/>
          <p:cNvSpPr>
            <a:spLocks noGrp="1"/>
          </p:cNvSpPr>
          <p:nvPr>
            <p:ph type="body" sz="quarter" idx="1"/>
          </p:nvPr>
        </p:nvSpPr>
        <p:spPr>
          <a:xfrm>
            <a:off x="1171576" y="3418421"/>
            <a:ext cx="12504331" cy="673529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1067"/>
              </a:spcBef>
              <a:defRPr sz="4133"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Click to edit Name</a:t>
            </a:r>
          </a:p>
        </p:txBody>
      </p:sp>
      <p:sp>
        <p:nvSpPr>
          <p:cNvPr id="1675" name="Shape 1675"/>
          <p:cNvSpPr>
            <a:spLocks noGrp="1"/>
          </p:cNvSpPr>
          <p:nvPr>
            <p:ph type="sldNum" sz="quarter" idx="2"/>
          </p:nvPr>
        </p:nvSpPr>
        <p:spPr>
          <a:xfrm>
            <a:off x="1181316" y="8668371"/>
            <a:ext cx="302090" cy="297217"/>
          </a:xfrm>
          <a:prstGeom prst="rect">
            <a:avLst/>
          </a:prstGeom>
        </p:spPr>
        <p:txBody>
          <a:bodyPr lIns="45603" tIns="45603" rIns="45603" bIns="45603"/>
          <a:lstStyle>
            <a:lvl1pPr>
              <a:defRPr>
                <a:solidFill>
                  <a:srgbClr val="C7C2BA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76" name="Shape 1676"/>
          <p:cNvSpPr>
            <a:spLocks noGrp="1"/>
          </p:cNvSpPr>
          <p:nvPr>
            <p:ph type="body" sz="quarter" idx="13"/>
          </p:nvPr>
        </p:nvSpPr>
        <p:spPr>
          <a:xfrm>
            <a:off x="1236722" y="4152225"/>
            <a:ext cx="12414111" cy="1678041"/>
          </a:xfrm>
          <a:prstGeom prst="rect">
            <a:avLst/>
          </a:prstGeom>
        </p:spPr>
        <p:txBody>
          <a:bodyPr/>
          <a:lstStyle>
            <a:lvl1pPr defTabSz="1219140">
              <a:spcBef>
                <a:spcPts val="800"/>
              </a:spcBef>
              <a:defRPr>
                <a:solidFill>
                  <a:srgbClr val="6C6F70"/>
                </a:solidFill>
                <a:latin typeface="Helvetica Neue Thin"/>
                <a:sym typeface="Helvetica Neue Thin"/>
              </a:defRPr>
            </a:lvl1pPr>
          </a:lstStyle>
          <a:p>
            <a:pPr defTabSz="914378">
              <a:spcBef>
                <a:spcPts val="600"/>
              </a:spcBef>
              <a:defRPr>
                <a:solidFill>
                  <a:srgbClr val="6C6F7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463166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Shape 1683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684" name="Shape 1684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Click to edit Master subtitle style</a:t>
            </a:r>
          </a:p>
        </p:txBody>
      </p:sp>
      <p:sp>
        <p:nvSpPr>
          <p:cNvPr id="1685" name="Shape 1685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686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687" name="Shape 1687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63423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55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Shape 16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695" name="Shape 16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696" name="Shape 16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990816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8" name="Group 1708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1703" name="Shape 1703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705" name="Shape 1705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706" name="Shape 1706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1709" name="Shape 1709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710" name="Shape 1710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711" name="Shape 17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71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1571434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Shape 17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720" name="Shape 17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21" name="Shape 1721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037780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Shape 1728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1729" name="Shape 1729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730" name="Shape 1730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731" name="Shape 1731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732" name="Shape 17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733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3643693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Shape 17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741" name="Shape 17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861539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Shape 17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538103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5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6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8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759" name="Shape 1759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079448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>
            <a:spLocks noGrp="1"/>
          </p:cNvSpPr>
          <p:nvPr>
            <p:ph type="body" sz="quarter" idx="1"/>
          </p:nvPr>
        </p:nvSpPr>
        <p:spPr>
          <a:xfrm>
            <a:off x="1190400" y="3350400"/>
            <a:ext cx="12601601" cy="2336801"/>
          </a:xfrm>
          <a:prstGeom prst="rect">
            <a:avLst/>
          </a:prstGeom>
        </p:spPr>
        <p:txBody>
          <a:bodyPr/>
          <a:lstStyle>
            <a:lvl1pPr>
              <a:spcBef>
                <a:spcPts val="667"/>
              </a:spcBef>
              <a:defRPr sz="3200">
                <a:solidFill>
                  <a:srgbClr val="6C6F70"/>
                </a:solidFill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1767" name="Shape 1767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1" cy="2980800"/>
          </a:xfrm>
          <a:prstGeom prst="rect">
            <a:avLst/>
          </a:prstGeom>
        </p:spPr>
        <p:txBody>
          <a:bodyPr anchor="b"/>
          <a:lstStyle>
            <a:lvl1pPr>
              <a:defRPr sz="5867"/>
            </a:lvl1pPr>
          </a:lstStyle>
          <a:p>
            <a:r>
              <a:t>Click to edit Master title style</a:t>
            </a:r>
          </a:p>
        </p:txBody>
      </p:sp>
      <p:sp>
        <p:nvSpPr>
          <p:cNvPr id="1768" name="Shape 1768"/>
          <p:cNvSpPr>
            <a:spLocks noGrp="1"/>
          </p:cNvSpPr>
          <p:nvPr>
            <p:ph type="sldNum" sz="quarter" idx="2"/>
          </p:nvPr>
        </p:nvSpPr>
        <p:spPr>
          <a:xfrm>
            <a:off x="761600" y="8668874"/>
            <a:ext cx="302325" cy="297452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solidFill>
                  <a:srgbClr val="6C6F7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573995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ly title">
    <p:bg>
      <p:bgPr>
        <a:gradFill flip="none" rotWithShape="1">
          <a:gsLst>
            <a:gs pos="15000">
              <a:srgbClr val="300048"/>
            </a:gs>
            <a:gs pos="58999">
              <a:srgbClr val="170A20"/>
            </a:gs>
            <a:gs pos="100000">
              <a:srgbClr val="100915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Shape 1775"/>
          <p:cNvSpPr>
            <a:spLocks noGrp="1"/>
          </p:cNvSpPr>
          <p:nvPr>
            <p:ph type="title"/>
          </p:nvPr>
        </p:nvSpPr>
        <p:spPr>
          <a:xfrm>
            <a:off x="798911" y="410246"/>
            <a:ext cx="14936496" cy="172425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76" name="Shape 1776"/>
          <p:cNvSpPr>
            <a:spLocks noGrp="1"/>
          </p:cNvSpPr>
          <p:nvPr>
            <p:ph type="sldNum" sz="quarter" idx="2"/>
          </p:nvPr>
        </p:nvSpPr>
        <p:spPr>
          <a:xfrm>
            <a:off x="1187361" y="8719443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777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1" y="8456157"/>
            <a:ext cx="463739" cy="425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655798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Shape 1793"/>
          <p:cNvSpPr>
            <a:spLocks noGrp="1"/>
          </p:cNvSpPr>
          <p:nvPr>
            <p:ph type="sldNum" sz="quarter" idx="2"/>
          </p:nvPr>
        </p:nvSpPr>
        <p:spPr>
          <a:xfrm>
            <a:off x="12170239" y="8462441"/>
            <a:ext cx="292695" cy="297440"/>
          </a:xfrm>
          <a:prstGeom prst="rect">
            <a:avLst/>
          </a:prstGeom>
        </p:spPr>
        <p:txBody>
          <a:bodyPr lIns="45713" tIns="45713" rIns="45713" bIns="45713" anchor="t"/>
          <a:lstStyle>
            <a:lvl1pPr defTabSz="812633">
              <a:defRPr>
                <a:solidFill>
                  <a:srgbClr val="DDD7DB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94" name="Shape 1794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 anchor="b"/>
          <a:lstStyle>
            <a:lvl1pPr>
              <a:defRPr sz="4267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806921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01199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enas stulpelis, be paaiškini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>
            <a:spLocks noGrp="1"/>
          </p:cNvSpPr>
          <p:nvPr>
            <p:ph type="body" idx="1"/>
          </p:nvPr>
        </p:nvSpPr>
        <p:spPr>
          <a:xfrm>
            <a:off x="812824" y="1511662"/>
            <a:ext cx="14579601" cy="6240692"/>
          </a:xfrm>
          <a:prstGeom prst="rect">
            <a:avLst/>
          </a:prstGeom>
        </p:spPr>
        <p:txBody>
          <a:bodyPr numCol="3" spcCol="19050"/>
          <a:lstStyle>
            <a:lvl1pPr algn="just">
              <a:lnSpc>
                <a:spcPct val="120000"/>
              </a:lnSpc>
              <a:spcBef>
                <a:spcPts val="2133"/>
              </a:spcBef>
              <a:defRPr sz="1867">
                <a:solidFill>
                  <a:srgbClr val="5F5F5F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1802" name="Shape 1802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 anchor="b"/>
          <a:lstStyle/>
          <a:p>
            <a:r>
              <a:t>click to edit master title style</a:t>
            </a:r>
          </a:p>
        </p:txBody>
      </p:sp>
      <p:sp>
        <p:nvSpPr>
          <p:cNvPr id="1803" name="Shape 1803"/>
          <p:cNvSpPr/>
          <p:nvPr/>
        </p:nvSpPr>
        <p:spPr>
          <a:xfrm>
            <a:off x="406399" y="1219199"/>
            <a:ext cx="10816003" cy="64003"/>
          </a:xfrm>
          <a:prstGeom prst="rect">
            <a:avLst/>
          </a:prstGeom>
          <a:gradFill>
            <a:gsLst>
              <a:gs pos="0">
                <a:srgbClr val="84FF66"/>
              </a:gs>
              <a:gs pos="54000">
                <a:srgbClr val="990AE3"/>
              </a:gs>
            </a:gsLst>
            <a:lin ang="5400000"/>
          </a:gra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948218">
              <a:lnSpc>
                <a:spcPct val="90000"/>
              </a:lnSpc>
              <a:spcBef>
                <a:spcPts val="933"/>
              </a:spcBef>
              <a:defRPr sz="1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2133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4" name="Shape 180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420898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9" name="Group 1819"/>
          <p:cNvGrpSpPr/>
          <p:nvPr/>
        </p:nvGrpSpPr>
        <p:grpSpPr>
          <a:xfrm>
            <a:off x="-1411" y="1"/>
            <a:ext cx="16257411" cy="9144001"/>
            <a:chOff x="0" y="0"/>
            <a:chExt cx="12193057" cy="6858000"/>
          </a:xfrm>
        </p:grpSpPr>
        <p:sp>
          <p:nvSpPr>
            <p:cNvPr id="1811" name="Shape 1811"/>
            <p:cNvSpPr/>
            <p:nvPr/>
          </p:nvSpPr>
          <p:spPr>
            <a:xfrm>
              <a:off x="-1" y="-1"/>
              <a:ext cx="8691602" cy="38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53" y="0"/>
                  </a:moveTo>
                  <a:cubicBezTo>
                    <a:pt x="10453" y="0"/>
                    <a:pt x="10453" y="0"/>
                    <a:pt x="14159" y="0"/>
                  </a:cubicBezTo>
                  <a:lnTo>
                    <a:pt x="14604" y="0"/>
                  </a:lnTo>
                  <a:lnTo>
                    <a:pt x="14450" y="184"/>
                  </a:lnTo>
                  <a:lnTo>
                    <a:pt x="14604" y="0"/>
                  </a:lnTo>
                  <a:cubicBezTo>
                    <a:pt x="14604" y="0"/>
                    <a:pt x="14604" y="0"/>
                    <a:pt x="21192" y="0"/>
                  </a:cubicBezTo>
                  <a:lnTo>
                    <a:pt x="21600" y="0"/>
                  </a:lnTo>
                  <a:cubicBezTo>
                    <a:pt x="19071" y="3933"/>
                    <a:pt x="16062" y="7810"/>
                    <a:pt x="12785" y="11253"/>
                  </a:cubicBezTo>
                  <a:cubicBezTo>
                    <a:pt x="8004" y="16290"/>
                    <a:pt x="3630" y="19808"/>
                    <a:pt x="0" y="21600"/>
                  </a:cubicBezTo>
                  <a:cubicBezTo>
                    <a:pt x="0" y="21600"/>
                    <a:pt x="0" y="21600"/>
                    <a:pt x="0" y="21081"/>
                  </a:cubicBezTo>
                  <a:cubicBezTo>
                    <a:pt x="0" y="21081"/>
                    <a:pt x="0" y="21081"/>
                    <a:pt x="0" y="13981"/>
                  </a:cubicBezTo>
                  <a:lnTo>
                    <a:pt x="0" y="13265"/>
                  </a:lnTo>
                  <a:cubicBezTo>
                    <a:pt x="0" y="13242"/>
                    <a:pt x="0" y="13148"/>
                    <a:pt x="0" y="12773"/>
                  </a:cubicBezTo>
                  <a:cubicBezTo>
                    <a:pt x="0" y="12773"/>
                    <a:pt x="0" y="12773"/>
                    <a:pt x="0" y="8830"/>
                  </a:cubicBezTo>
                  <a:cubicBezTo>
                    <a:pt x="2752" y="7396"/>
                    <a:pt x="6050" y="4698"/>
                    <a:pt x="9558" y="972"/>
                  </a:cubicBezTo>
                  <a:cubicBezTo>
                    <a:pt x="9861" y="651"/>
                    <a:pt x="10159" y="330"/>
                    <a:pt x="10453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9961" y="0"/>
                  </a:cubicBezTo>
                  <a:lnTo>
                    <a:pt x="10453" y="0"/>
                  </a:lnTo>
                  <a:cubicBezTo>
                    <a:pt x="10159" y="330"/>
                    <a:pt x="9860" y="651"/>
                    <a:pt x="9558" y="972"/>
                  </a:cubicBezTo>
                  <a:cubicBezTo>
                    <a:pt x="6050" y="4698"/>
                    <a:pt x="2752" y="7396"/>
                    <a:pt x="0" y="8829"/>
                  </a:cubicBezTo>
                  <a:cubicBezTo>
                    <a:pt x="0" y="8829"/>
                    <a:pt x="0" y="8829"/>
                    <a:pt x="0" y="8339"/>
                  </a:cubicBezTo>
                  <a:cubicBezTo>
                    <a:pt x="0" y="8339"/>
                    <a:pt x="0" y="8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grpSp>
          <p:nvGrpSpPr>
            <p:cNvPr id="1818" name="Group 1818"/>
            <p:cNvGrpSpPr/>
            <p:nvPr/>
          </p:nvGrpSpPr>
          <p:grpSpPr>
            <a:xfrm>
              <a:off x="-1" y="-1"/>
              <a:ext cx="12193058" cy="6858002"/>
              <a:chOff x="0" y="0"/>
              <a:chExt cx="12193057" cy="6858000"/>
            </a:xfrm>
          </p:grpSpPr>
          <p:sp>
            <p:nvSpPr>
              <p:cNvPr id="1812" name="Shape 1812"/>
              <p:cNvSpPr/>
              <p:nvPr/>
            </p:nvSpPr>
            <p:spPr>
              <a:xfrm>
                <a:off x="9822826" y="4949226"/>
                <a:ext cx="2370232" cy="1908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5576" y="7404"/>
                      <a:pt x="8320" y="14674"/>
                      <a:pt x="0" y="21600"/>
                    </a:cubicBezTo>
                    <a:close/>
                  </a:path>
                </a:pathLst>
              </a:custGeom>
              <a:solidFill>
                <a:srgbClr val="CEFF3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1813" name="Shape 1813"/>
              <p:cNvSpPr/>
              <p:nvPr/>
            </p:nvSpPr>
            <p:spPr>
              <a:xfrm>
                <a:off x="5313772" y="2526011"/>
                <a:ext cx="6879285" cy="4331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2" y="14198"/>
                    </a:moveTo>
                    <a:cubicBezTo>
                      <a:pt x="6110" y="17056"/>
                      <a:pt x="3005" y="19534"/>
                      <a:pt x="0" y="21600"/>
                    </a:cubicBezTo>
                    <a:cubicBezTo>
                      <a:pt x="13659" y="21600"/>
                      <a:pt x="13659" y="21600"/>
                      <a:pt x="13659" y="21600"/>
                    </a:cubicBezTo>
                    <a:cubicBezTo>
                      <a:pt x="14158" y="21600"/>
                      <a:pt x="14158" y="21600"/>
                      <a:pt x="14158" y="21600"/>
                    </a:cubicBezTo>
                    <a:cubicBezTo>
                      <a:pt x="17024" y="18548"/>
                      <a:pt x="19524" y="15344"/>
                      <a:pt x="21600" y="12081"/>
                    </a:cubicBezTo>
                    <a:cubicBezTo>
                      <a:pt x="21600" y="11483"/>
                      <a:pt x="21600" y="11483"/>
                      <a:pt x="21600" y="11483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510" y="4738"/>
                      <a:pt x="14359" y="9527"/>
                      <a:pt x="9242" y="14198"/>
                    </a:cubicBezTo>
                    <a:close/>
                  </a:path>
                </a:pathLst>
              </a:custGeom>
              <a:solidFill>
                <a:srgbClr val="990A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1814" name="Shape 1814"/>
              <p:cNvSpPr/>
              <p:nvPr/>
            </p:nvSpPr>
            <p:spPr>
              <a:xfrm>
                <a:off x="3496022" y="1834505"/>
                <a:ext cx="8697035" cy="5023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8" y="13268"/>
                    </a:moveTo>
                    <a:cubicBezTo>
                      <a:pt x="7000" y="16780"/>
                      <a:pt x="3355" y="19586"/>
                      <a:pt x="0" y="21600"/>
                    </a:cubicBezTo>
                    <a:cubicBezTo>
                      <a:pt x="3968" y="21600"/>
                      <a:pt x="3968" y="21600"/>
                      <a:pt x="3968" y="21600"/>
                    </a:cubicBezTo>
                    <a:cubicBezTo>
                      <a:pt x="4514" y="21600"/>
                      <a:pt x="4514" y="21600"/>
                      <a:pt x="4514" y="21600"/>
                    </a:cubicBezTo>
                    <a:cubicBezTo>
                      <a:pt x="6891" y="19819"/>
                      <a:pt x="9347" y="17681"/>
                      <a:pt x="11825" y="15217"/>
                    </a:cubicBezTo>
                    <a:cubicBezTo>
                      <a:pt x="15872" y="11189"/>
                      <a:pt x="19156" y="7059"/>
                      <a:pt x="21600" y="2974"/>
                    </a:cubicBezTo>
                    <a:cubicBezTo>
                      <a:pt x="21600" y="2472"/>
                      <a:pt x="21600" y="2472"/>
                      <a:pt x="21600" y="2472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967" y="4558"/>
                      <a:pt x="15293" y="9131"/>
                      <a:pt x="10808" y="13268"/>
                    </a:cubicBezTo>
                    <a:close/>
                  </a:path>
                </a:pathLst>
              </a:custGeom>
              <a:solidFill>
                <a:srgbClr val="9933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1815" name="Shape 1815"/>
              <p:cNvSpPr/>
              <p:nvPr/>
            </p:nvSpPr>
            <p:spPr>
              <a:xfrm>
                <a:off x="-1" y="-1"/>
                <a:ext cx="12193058" cy="68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397" y="0"/>
                    </a:moveTo>
                    <a:cubicBezTo>
                      <a:pt x="13594" y="2221"/>
                      <a:pt x="11450" y="4409"/>
                      <a:pt x="9114" y="6353"/>
                    </a:cubicBezTo>
                    <a:cubicBezTo>
                      <a:pt x="5705" y="9197"/>
                      <a:pt x="2588" y="11183"/>
                      <a:pt x="0" y="12195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720" y="21600"/>
                      <a:pt x="5720" y="21600"/>
                      <a:pt x="5720" y="21600"/>
                    </a:cubicBezTo>
                    <a:cubicBezTo>
                      <a:pt x="6194" y="21600"/>
                      <a:pt x="6194" y="21600"/>
                      <a:pt x="6194" y="21600"/>
                    </a:cubicBezTo>
                    <a:cubicBezTo>
                      <a:pt x="8587" y="20125"/>
                      <a:pt x="11186" y="18069"/>
                      <a:pt x="13903" y="15497"/>
                    </a:cubicBezTo>
                    <a:cubicBezTo>
                      <a:pt x="17101" y="12467"/>
                      <a:pt x="19722" y="9117"/>
                      <a:pt x="21600" y="5778"/>
                    </a:cubicBezTo>
                    <a:cubicBezTo>
                      <a:pt x="21600" y="5405"/>
                      <a:pt x="21600" y="5405"/>
                      <a:pt x="21600" y="5405"/>
                    </a:cubicBezTo>
                    <a:cubicBezTo>
                      <a:pt x="21600" y="0"/>
                      <a:pt x="21600" y="0"/>
                      <a:pt x="21600" y="0"/>
                    </a:cubicBezTo>
                    <a:lnTo>
                      <a:pt x="15397" y="0"/>
                    </a:lnTo>
                    <a:close/>
                  </a:path>
                </a:pathLst>
              </a:custGeom>
              <a:solidFill>
                <a:srgbClr val="990A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1816" name="Shape 1816"/>
              <p:cNvSpPr/>
              <p:nvPr/>
            </p:nvSpPr>
            <p:spPr>
              <a:xfrm>
                <a:off x="0" y="-1"/>
                <a:ext cx="5876670" cy="2379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41" y="0"/>
                    </a:moveTo>
                    <a:cubicBezTo>
                      <a:pt x="15461" y="0"/>
                      <a:pt x="15461" y="0"/>
                      <a:pt x="15461" y="0"/>
                    </a:cubicBezTo>
                    <a:cubicBezTo>
                      <a:pt x="15026" y="537"/>
                      <a:pt x="14584" y="1059"/>
                      <a:pt x="14137" y="1581"/>
                    </a:cubicBezTo>
                    <a:cubicBezTo>
                      <a:pt x="8948" y="7645"/>
                      <a:pt x="4070" y="12036"/>
                      <a:pt x="0" y="14369"/>
                    </a:cubicBezTo>
                    <a:cubicBezTo>
                      <a:pt x="0" y="20786"/>
                      <a:pt x="0" y="20786"/>
                      <a:pt x="0" y="20786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4549" y="18959"/>
                      <a:pt x="10054" y="13970"/>
                      <a:pt x="16113" y="6924"/>
                    </a:cubicBezTo>
                    <a:cubicBezTo>
                      <a:pt x="18021" y="4698"/>
                      <a:pt x="19860" y="2380"/>
                      <a:pt x="21600" y="0"/>
                    </a:cubicBezTo>
                    <a:lnTo>
                      <a:pt x="20941" y="0"/>
                    </a:lnTo>
                    <a:close/>
                  </a:path>
                </a:pathLst>
              </a:custGeom>
              <a:solidFill>
                <a:srgbClr val="E12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  <p:sp>
            <p:nvSpPr>
              <p:cNvPr id="1817" name="Shape 1817"/>
              <p:cNvSpPr/>
              <p:nvPr/>
            </p:nvSpPr>
            <p:spPr>
              <a:xfrm>
                <a:off x="0" y="-1"/>
                <a:ext cx="4206096" cy="158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5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400"/>
                      <a:pt x="0" y="20400"/>
                      <a:pt x="0" y="204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5686" y="18092"/>
                      <a:pt x="12502" y="11492"/>
                      <a:pt x="19751" y="2377"/>
                    </a:cubicBezTo>
                    <a:cubicBezTo>
                      <a:pt x="20376" y="1592"/>
                      <a:pt x="20992" y="808"/>
                      <a:pt x="21600" y="0"/>
                    </a:cubicBezTo>
                    <a:lnTo>
                      <a:pt x="2058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79999" tIns="179999" rIns="179999" bIns="179999" numCol="1" anchor="t">
                <a:noAutofit/>
              </a:bodyPr>
              <a:lstStyle/>
              <a:p>
                <a:pPr defTabSz="1219170"/>
                <a:endParaRPr sz="2400"/>
              </a:p>
            </p:txBody>
          </p:sp>
        </p:grpSp>
      </p:grpSp>
      <p:sp>
        <p:nvSpPr>
          <p:cNvPr id="1820" name="Shape 1820"/>
          <p:cNvSpPr>
            <a:spLocks noGrp="1"/>
          </p:cNvSpPr>
          <p:nvPr>
            <p:ph type="title"/>
          </p:nvPr>
        </p:nvSpPr>
        <p:spPr>
          <a:xfrm>
            <a:off x="717550" y="717553"/>
            <a:ext cx="11055349" cy="530013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21" name="Shape 1821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169695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Shape 18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829" name="Shape 18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30" name="Shape 1830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6" cy="5556251"/>
          </a:xfrm>
          <a:prstGeom prst="rect">
            <a:avLst/>
          </a:prstGeom>
        </p:spPr>
        <p:txBody>
          <a:bodyPr/>
          <a:lstStyle>
            <a:lvl1pPr>
              <a:tabLst>
                <a:tab pos="1185304" algn="l"/>
              </a:tabLst>
            </a:lvl1pPr>
            <a:lvl2pPr indent="1195886">
              <a:tabLst>
                <a:tab pos="1185304" algn="l"/>
              </a:tabLst>
            </a:lvl2pPr>
            <a:lvl3pPr marL="1987736" indent="-432025">
              <a:tabLst>
                <a:tab pos="1185304" algn="l"/>
              </a:tabLst>
            </a:lvl3pPr>
            <a:lvl4pPr indent="1909186">
              <a:tabLst>
                <a:tab pos="1185304" algn="l"/>
              </a:tabLst>
            </a:lvl4pPr>
            <a:lvl5pPr indent="1909186">
              <a:tabLst>
                <a:tab pos="1185304" algn="l"/>
              </a:tabLst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704489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Shape 1837"/>
          <p:cNvSpPr>
            <a:spLocks noGrp="1"/>
          </p:cNvSpPr>
          <p:nvPr>
            <p:ph type="body" sz="half" idx="1"/>
          </p:nvPr>
        </p:nvSpPr>
        <p:spPr>
          <a:xfrm>
            <a:off x="2624664" y="2123017"/>
            <a:ext cx="5376001" cy="6144001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  <a:p>
            <a:pPr lvl="5"/>
            <a:r>
              <a:t>Sixth level</a:t>
            </a:r>
          </a:p>
          <a:p>
            <a:pPr lvl="6"/>
            <a:r>
              <a:t>Seventh level</a:t>
            </a:r>
          </a:p>
        </p:txBody>
      </p:sp>
      <p:sp>
        <p:nvSpPr>
          <p:cNvPr id="1838" name="Shape 18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839" name="Shape 1839"/>
          <p:cNvSpPr>
            <a:spLocks noGrp="1"/>
          </p:cNvSpPr>
          <p:nvPr>
            <p:ph type="body" sz="half" idx="13"/>
          </p:nvPr>
        </p:nvSpPr>
        <p:spPr>
          <a:xfrm>
            <a:off x="8255002" y="2123015"/>
            <a:ext cx="5376001" cy="614400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0" name="Shape 1840"/>
          <p:cNvSpPr>
            <a:spLocks noGrp="1"/>
          </p:cNvSpPr>
          <p:nvPr>
            <p:ph type="body" sz="quarter" idx="14"/>
          </p:nvPr>
        </p:nvSpPr>
        <p:spPr>
          <a:xfrm>
            <a:off x="0" y="926399"/>
            <a:ext cx="16256000" cy="11966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800">
                <a:solidFill>
                  <a:schemeClr val="accent1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600"/>
              </a:spcBef>
              <a:defRPr sz="28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841" name="Shape 1841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300471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Shape 1848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849" name="Shape 1849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Klõpsake laadi muutmiseks</a:t>
            </a:r>
          </a:p>
        </p:txBody>
      </p:sp>
      <p:sp>
        <p:nvSpPr>
          <p:cNvPr id="1850" name="Shape 1850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851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2" name="Shape 185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56030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Shape 18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Muutke pealkirja laadi</a:t>
            </a:r>
          </a:p>
        </p:txBody>
      </p:sp>
      <p:sp>
        <p:nvSpPr>
          <p:cNvPr id="1860" name="Shape 18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61" name="Shape 18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4252786986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roup 1873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1868" name="Shape 1868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869" name="Shape 1869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870" name="Shape 1870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871" name="Shape 1871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872" name="Shape 1872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1874" name="Shape 1874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875" name="Shape 1875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876" name="Shape 18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877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1411313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Shape 18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885" name="Shape 18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86" name="Shape 1886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010034763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 1893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1894" name="Shape 1894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895" name="Shape 1895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896" name="Shape 1896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  <p:sp>
        <p:nvSpPr>
          <p:cNvPr id="1897" name="Shape 18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89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9563660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Shape 19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906" name="Shape 19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9186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rašas, be įžan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3043005" y="4962668"/>
            <a:ext cx="4914798" cy="0"/>
          </a:xfrm>
          <a:prstGeom prst="line">
            <a:avLst/>
          </a:prstGeom>
          <a:ln w="6350">
            <a:solidFill>
              <a:schemeClr val="bg2"/>
            </a:solidFill>
          </a:ln>
          <a:effectLst>
            <a:outerShdw dist="12700" algn="l" rotWithShape="0">
              <a:srgbClr val="FFFFFF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188763" y="4962668"/>
            <a:ext cx="4914798" cy="0"/>
          </a:xfrm>
          <a:prstGeom prst="line">
            <a:avLst/>
          </a:prstGeom>
          <a:ln w="6350">
            <a:solidFill>
              <a:schemeClr val="bg2"/>
            </a:solidFill>
          </a:ln>
          <a:effectLst>
            <a:outerShdw dist="12700" algn="l" rotWithShape="0">
              <a:srgbClr val="FFFFFF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17"/>
          <p:cNvSpPr>
            <a:spLocks noGrp="1"/>
          </p:cNvSpPr>
          <p:nvPr>
            <p:ph sz="quarter" idx="14"/>
          </p:nvPr>
        </p:nvSpPr>
        <p:spPr>
          <a:xfrm>
            <a:off x="761998" y="2446873"/>
            <a:ext cx="4309536" cy="56755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62015" y="1856316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chemeClr val="bg2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kontekstas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5937956" y="2438407"/>
            <a:ext cx="4309536" cy="56755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5937973" y="1847850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chemeClr val="bg2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temos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18"/>
          </p:nvPr>
        </p:nvSpPr>
        <p:spPr>
          <a:xfrm>
            <a:off x="11085689" y="2446873"/>
            <a:ext cx="4309536" cy="56755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1085706" y="1856316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chemeClr val="bg2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rezultatai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</a:t>
            </a:r>
            <a:r>
              <a:rPr lang="en-US" dirty="0" err="1"/>
              <a:t>apžvalga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0872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7067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Shape 19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729611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1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2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3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1924" name="Shape 192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528041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hape 19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932" name="Shape 1932"/>
          <p:cNvSpPr>
            <a:spLocks noGrp="1"/>
          </p:cNvSpPr>
          <p:nvPr>
            <p:ph type="body" idx="1"/>
          </p:nvPr>
        </p:nvSpPr>
        <p:spPr>
          <a:xfrm>
            <a:off x="478368" y="2154766"/>
            <a:ext cx="15295033" cy="6096001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933" name="Shape 1933"/>
          <p:cNvSpPr>
            <a:spLocks noGrp="1"/>
          </p:cNvSpPr>
          <p:nvPr>
            <p:ph type="sldNum" sz="quarter" idx="2"/>
          </p:nvPr>
        </p:nvSpPr>
        <p:spPr>
          <a:xfrm>
            <a:off x="761601" y="8679102"/>
            <a:ext cx="279883" cy="276997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sz="1200">
                <a:solidFill>
                  <a:srgbClr val="6C6F7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052810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Shape 1940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1941" name="Shape 1941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Klõpsake laadi muutmiseks</a:t>
            </a:r>
          </a:p>
        </p:txBody>
      </p:sp>
      <p:sp>
        <p:nvSpPr>
          <p:cNvPr id="1942" name="Shape 1942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943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1944" name="Shape 1944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21576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Shape 19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Muutke pealkirja laadi</a:t>
            </a:r>
          </a:p>
        </p:txBody>
      </p:sp>
      <p:sp>
        <p:nvSpPr>
          <p:cNvPr id="1952" name="Shape 19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953" name="Shape 19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90877985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roup 1965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1960" name="Shape 1960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961" name="Shape 1961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962" name="Shape 1962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963" name="Shape 1963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1964" name="Shape 1964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1966" name="Shape 1966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967" name="Shape 1967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968" name="Shape 19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969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2298631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Shape 19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977" name="Shape 19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978" name="Shape 1978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175835740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Shape 1985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1986" name="Shape 1986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987" name="Shape 1987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988" name="Shape 1988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  <p:sp>
        <p:nvSpPr>
          <p:cNvPr id="1989" name="Shape 19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990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5080217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Shape 19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998" name="Shape 19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179621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Shape 20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64263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3325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4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5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2016" name="Shape 2016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301247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_withou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Shape 2023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849794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Shape 20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031" name="Shape 2031"/>
          <p:cNvSpPr>
            <a:spLocks noGrp="1"/>
          </p:cNvSpPr>
          <p:nvPr>
            <p:ph type="body" idx="1"/>
          </p:nvPr>
        </p:nvSpPr>
        <p:spPr>
          <a:xfrm>
            <a:off x="478368" y="2154766"/>
            <a:ext cx="15295033" cy="6096001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032" name="Shape 2032"/>
          <p:cNvSpPr>
            <a:spLocks noGrp="1"/>
          </p:cNvSpPr>
          <p:nvPr>
            <p:ph type="sldNum" sz="quarter" idx="2"/>
          </p:nvPr>
        </p:nvSpPr>
        <p:spPr>
          <a:xfrm>
            <a:off x="761601" y="8679102"/>
            <a:ext cx="279883" cy="276997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sz="1200">
                <a:solidFill>
                  <a:srgbClr val="6C6F7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6413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Shape 2039"/>
          <p:cNvSpPr>
            <a:spLocks noGrp="1"/>
          </p:cNvSpPr>
          <p:nvPr>
            <p:ph type="title"/>
          </p:nvPr>
        </p:nvSpPr>
        <p:spPr>
          <a:xfrm>
            <a:off x="484657" y="1564633"/>
            <a:ext cx="7643344" cy="498856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333"/>
            </a:lvl1pPr>
          </a:lstStyle>
          <a:p>
            <a:r>
              <a:t>CLICK TO EDIT MASTER TITLE STYLE</a:t>
            </a:r>
          </a:p>
        </p:txBody>
      </p:sp>
      <p:sp>
        <p:nvSpPr>
          <p:cNvPr id="2040" name="Shape 2040"/>
          <p:cNvSpPr>
            <a:spLocks noGrp="1"/>
          </p:cNvSpPr>
          <p:nvPr>
            <p:ph type="body" sz="quarter" idx="1"/>
          </p:nvPr>
        </p:nvSpPr>
        <p:spPr>
          <a:xfrm>
            <a:off x="478368" y="6553202"/>
            <a:ext cx="7649633" cy="1748972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r>
              <a:t>Klõpsake laadi muutmiseks</a:t>
            </a:r>
          </a:p>
        </p:txBody>
      </p:sp>
      <p:sp>
        <p:nvSpPr>
          <p:cNvPr id="2041" name="Shape 2041"/>
          <p:cNvSpPr>
            <a:spLocks noGrp="1"/>
          </p:cNvSpPr>
          <p:nvPr>
            <p:ph type="pic" idx="13"/>
          </p:nvPr>
        </p:nvSpPr>
        <p:spPr>
          <a:xfrm>
            <a:off x="8128000" y="-3"/>
            <a:ext cx="8128000" cy="9145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042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705" y="491817"/>
            <a:ext cx="1782971" cy="722313"/>
          </a:xfrm>
          <a:prstGeom prst="rect">
            <a:avLst/>
          </a:prstGeom>
          <a:ln w="12700">
            <a:miter lim="400000"/>
          </a:ln>
        </p:spPr>
      </p:pic>
      <p:sp>
        <p:nvSpPr>
          <p:cNvPr id="2043" name="Shape 2043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059812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0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Muutke pealkirja laadi</a:t>
            </a:r>
          </a:p>
        </p:txBody>
      </p:sp>
      <p:sp>
        <p:nvSpPr>
          <p:cNvPr id="2051" name="Shape 20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52" name="Shape 20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1330944312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4" name="Group 2064"/>
          <p:cNvGrpSpPr/>
          <p:nvPr/>
        </p:nvGrpSpPr>
        <p:grpSpPr>
          <a:xfrm>
            <a:off x="-1" y="3"/>
            <a:ext cx="16256004" cy="9144000"/>
            <a:chOff x="0" y="1"/>
            <a:chExt cx="12192001" cy="6857999"/>
          </a:xfrm>
        </p:grpSpPr>
        <p:sp>
          <p:nvSpPr>
            <p:cNvPr id="2059" name="Shape 2059"/>
            <p:cNvSpPr/>
            <p:nvPr/>
          </p:nvSpPr>
          <p:spPr>
            <a:xfrm>
              <a:off x="-1" y="1"/>
              <a:ext cx="8556626" cy="379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345" y="21428"/>
                  </a:lnTo>
                  <a:lnTo>
                    <a:pt x="697" y="21248"/>
                  </a:lnTo>
                  <a:lnTo>
                    <a:pt x="1054" y="21040"/>
                  </a:lnTo>
                  <a:lnTo>
                    <a:pt x="1415" y="20832"/>
                  </a:lnTo>
                  <a:lnTo>
                    <a:pt x="1775" y="20615"/>
                  </a:lnTo>
                  <a:lnTo>
                    <a:pt x="2140" y="20389"/>
                  </a:lnTo>
                  <a:lnTo>
                    <a:pt x="2517" y="20154"/>
                  </a:lnTo>
                  <a:lnTo>
                    <a:pt x="2889" y="19901"/>
                  </a:lnTo>
                  <a:lnTo>
                    <a:pt x="3266" y="19648"/>
                  </a:lnTo>
                  <a:lnTo>
                    <a:pt x="3651" y="19377"/>
                  </a:lnTo>
                  <a:lnTo>
                    <a:pt x="4035" y="19097"/>
                  </a:lnTo>
                  <a:lnTo>
                    <a:pt x="4424" y="18816"/>
                  </a:lnTo>
                  <a:lnTo>
                    <a:pt x="4817" y="18527"/>
                  </a:lnTo>
                  <a:lnTo>
                    <a:pt x="5218" y="18211"/>
                  </a:lnTo>
                  <a:lnTo>
                    <a:pt x="6019" y="17569"/>
                  </a:lnTo>
                  <a:lnTo>
                    <a:pt x="6837" y="16900"/>
                  </a:lnTo>
                  <a:lnTo>
                    <a:pt x="7670" y="16168"/>
                  </a:lnTo>
                  <a:lnTo>
                    <a:pt x="8512" y="15418"/>
                  </a:lnTo>
                  <a:lnTo>
                    <a:pt x="9369" y="14632"/>
                  </a:lnTo>
                  <a:lnTo>
                    <a:pt x="10235" y="13791"/>
                  </a:lnTo>
                  <a:lnTo>
                    <a:pt x="11113" y="12942"/>
                  </a:lnTo>
                  <a:lnTo>
                    <a:pt x="12002" y="12038"/>
                  </a:lnTo>
                  <a:lnTo>
                    <a:pt x="12896" y="11098"/>
                  </a:lnTo>
                  <a:lnTo>
                    <a:pt x="13497" y="10457"/>
                  </a:lnTo>
                  <a:lnTo>
                    <a:pt x="14094" y="9806"/>
                  </a:lnTo>
                  <a:lnTo>
                    <a:pt x="14683" y="9146"/>
                  </a:lnTo>
                  <a:lnTo>
                    <a:pt x="15264" y="8468"/>
                  </a:lnTo>
                  <a:lnTo>
                    <a:pt x="15837" y="7799"/>
                  </a:lnTo>
                  <a:lnTo>
                    <a:pt x="16402" y="7113"/>
                  </a:lnTo>
                  <a:lnTo>
                    <a:pt x="16959" y="6417"/>
                  </a:lnTo>
                  <a:lnTo>
                    <a:pt x="17512" y="5730"/>
                  </a:lnTo>
                  <a:lnTo>
                    <a:pt x="18057" y="5025"/>
                  </a:lnTo>
                  <a:lnTo>
                    <a:pt x="18590" y="4320"/>
                  </a:lnTo>
                  <a:lnTo>
                    <a:pt x="19115" y="3615"/>
                  </a:lnTo>
                  <a:lnTo>
                    <a:pt x="19636" y="2892"/>
                  </a:lnTo>
                  <a:lnTo>
                    <a:pt x="20141" y="2169"/>
                  </a:lnTo>
                  <a:lnTo>
                    <a:pt x="20638" y="1455"/>
                  </a:lnTo>
                  <a:lnTo>
                    <a:pt x="21127" y="723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C00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2060" name="Shape 2060"/>
            <p:cNvSpPr/>
            <p:nvPr/>
          </p:nvSpPr>
          <p:spPr>
            <a:xfrm>
              <a:off x="4895849" y="2306638"/>
              <a:ext cx="7296152" cy="455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23" y="437"/>
                  </a:lnTo>
                  <a:lnTo>
                    <a:pt x="21036" y="859"/>
                  </a:lnTo>
                  <a:lnTo>
                    <a:pt x="20749" y="1296"/>
                  </a:lnTo>
                  <a:lnTo>
                    <a:pt x="20449" y="1725"/>
                  </a:lnTo>
                  <a:lnTo>
                    <a:pt x="20152" y="2170"/>
                  </a:lnTo>
                  <a:lnTo>
                    <a:pt x="19842" y="2607"/>
                  </a:lnTo>
                  <a:lnTo>
                    <a:pt x="19523" y="3036"/>
                  </a:lnTo>
                  <a:lnTo>
                    <a:pt x="19203" y="3473"/>
                  </a:lnTo>
                  <a:lnTo>
                    <a:pt x="18874" y="3910"/>
                  </a:lnTo>
                  <a:lnTo>
                    <a:pt x="18545" y="4340"/>
                  </a:lnTo>
                  <a:lnTo>
                    <a:pt x="18207" y="4777"/>
                  </a:lnTo>
                  <a:lnTo>
                    <a:pt x="17859" y="5206"/>
                  </a:lnTo>
                  <a:lnTo>
                    <a:pt x="17511" y="5643"/>
                  </a:lnTo>
                  <a:lnTo>
                    <a:pt x="17149" y="6087"/>
                  </a:lnTo>
                  <a:lnTo>
                    <a:pt x="16787" y="6517"/>
                  </a:lnTo>
                  <a:lnTo>
                    <a:pt x="16421" y="6954"/>
                  </a:lnTo>
                  <a:lnTo>
                    <a:pt x="16045" y="7391"/>
                  </a:lnTo>
                  <a:lnTo>
                    <a:pt x="15669" y="7820"/>
                  </a:lnTo>
                  <a:lnTo>
                    <a:pt x="15279" y="8257"/>
                  </a:lnTo>
                  <a:lnTo>
                    <a:pt x="14884" y="8687"/>
                  </a:lnTo>
                  <a:lnTo>
                    <a:pt x="14489" y="9124"/>
                  </a:lnTo>
                  <a:lnTo>
                    <a:pt x="14080" y="9561"/>
                  </a:lnTo>
                  <a:lnTo>
                    <a:pt x="13672" y="9990"/>
                  </a:lnTo>
                  <a:lnTo>
                    <a:pt x="13258" y="10427"/>
                  </a:lnTo>
                  <a:lnTo>
                    <a:pt x="12407" y="11286"/>
                  </a:lnTo>
                  <a:lnTo>
                    <a:pt x="11533" y="12152"/>
                  </a:lnTo>
                  <a:lnTo>
                    <a:pt x="10636" y="13011"/>
                  </a:lnTo>
                  <a:lnTo>
                    <a:pt x="9719" y="13870"/>
                  </a:lnTo>
                  <a:lnTo>
                    <a:pt x="9099" y="14428"/>
                  </a:lnTo>
                  <a:lnTo>
                    <a:pt x="8483" y="14993"/>
                  </a:lnTo>
                  <a:lnTo>
                    <a:pt x="7867" y="15535"/>
                  </a:lnTo>
                  <a:lnTo>
                    <a:pt x="7247" y="16070"/>
                  </a:lnTo>
                  <a:lnTo>
                    <a:pt x="6025" y="17095"/>
                  </a:lnTo>
                  <a:lnTo>
                    <a:pt x="5409" y="17592"/>
                  </a:lnTo>
                  <a:lnTo>
                    <a:pt x="4798" y="18089"/>
                  </a:lnTo>
                  <a:lnTo>
                    <a:pt x="4192" y="18564"/>
                  </a:lnTo>
                  <a:lnTo>
                    <a:pt x="3586" y="19031"/>
                  </a:lnTo>
                  <a:lnTo>
                    <a:pt x="2984" y="19490"/>
                  </a:lnTo>
                  <a:lnTo>
                    <a:pt x="2378" y="19935"/>
                  </a:lnTo>
                  <a:lnTo>
                    <a:pt x="1781" y="20372"/>
                  </a:lnTo>
                  <a:lnTo>
                    <a:pt x="1184" y="20786"/>
                  </a:lnTo>
                  <a:lnTo>
                    <a:pt x="592" y="21201"/>
                  </a:lnTo>
                  <a:lnTo>
                    <a:pt x="0" y="21600"/>
                  </a:lnTo>
                  <a:lnTo>
                    <a:pt x="11063" y="21600"/>
                  </a:lnTo>
                  <a:lnTo>
                    <a:pt x="11928" y="20794"/>
                  </a:lnTo>
                  <a:lnTo>
                    <a:pt x="12360" y="20387"/>
                  </a:lnTo>
                  <a:lnTo>
                    <a:pt x="12797" y="19980"/>
                  </a:lnTo>
                  <a:lnTo>
                    <a:pt x="13432" y="19355"/>
                  </a:lnTo>
                  <a:lnTo>
                    <a:pt x="14062" y="18722"/>
                  </a:lnTo>
                  <a:lnTo>
                    <a:pt x="14682" y="18089"/>
                  </a:lnTo>
                  <a:lnTo>
                    <a:pt x="15284" y="17441"/>
                  </a:lnTo>
                  <a:lnTo>
                    <a:pt x="15876" y="16793"/>
                  </a:lnTo>
                  <a:lnTo>
                    <a:pt x="16463" y="16130"/>
                  </a:lnTo>
                  <a:lnTo>
                    <a:pt x="17032" y="15452"/>
                  </a:lnTo>
                  <a:lnTo>
                    <a:pt x="17591" y="14782"/>
                  </a:lnTo>
                  <a:lnTo>
                    <a:pt x="18136" y="14096"/>
                  </a:lnTo>
                  <a:lnTo>
                    <a:pt x="18667" y="13411"/>
                  </a:lnTo>
                  <a:lnTo>
                    <a:pt x="19194" y="12710"/>
                  </a:lnTo>
                  <a:lnTo>
                    <a:pt x="19701" y="12009"/>
                  </a:lnTo>
                  <a:lnTo>
                    <a:pt x="20195" y="11301"/>
                  </a:lnTo>
                  <a:lnTo>
                    <a:pt x="20674" y="10600"/>
                  </a:lnTo>
                  <a:lnTo>
                    <a:pt x="21144" y="9877"/>
                  </a:lnTo>
                  <a:lnTo>
                    <a:pt x="21600" y="9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2061" name="Shape 2061"/>
            <p:cNvSpPr/>
            <p:nvPr/>
          </p:nvSpPr>
          <p:spPr>
            <a:xfrm>
              <a:off x="8458199" y="4114800"/>
              <a:ext cx="3733802" cy="274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99" y="21600"/>
                  </a:moveTo>
                  <a:lnTo>
                    <a:pt x="8146" y="20650"/>
                  </a:lnTo>
                  <a:lnTo>
                    <a:pt x="9165" y="19700"/>
                  </a:lnTo>
                  <a:lnTo>
                    <a:pt x="10185" y="18738"/>
                  </a:lnTo>
                  <a:lnTo>
                    <a:pt x="11177" y="17763"/>
                  </a:lnTo>
                  <a:lnTo>
                    <a:pt x="13105" y="15813"/>
                  </a:lnTo>
                  <a:lnTo>
                    <a:pt x="14042" y="14825"/>
                  </a:lnTo>
                  <a:lnTo>
                    <a:pt x="14951" y="13825"/>
                  </a:lnTo>
                  <a:lnTo>
                    <a:pt x="15851" y="12838"/>
                  </a:lnTo>
                  <a:lnTo>
                    <a:pt x="16733" y="11838"/>
                  </a:lnTo>
                  <a:lnTo>
                    <a:pt x="17587" y="10825"/>
                  </a:lnTo>
                  <a:lnTo>
                    <a:pt x="18441" y="9825"/>
                  </a:lnTo>
                  <a:lnTo>
                    <a:pt x="19249" y="8800"/>
                  </a:lnTo>
                  <a:lnTo>
                    <a:pt x="20057" y="7800"/>
                  </a:lnTo>
                  <a:lnTo>
                    <a:pt x="20838" y="6775"/>
                  </a:lnTo>
                  <a:lnTo>
                    <a:pt x="21600" y="5762"/>
                  </a:lnTo>
                  <a:lnTo>
                    <a:pt x="21600" y="0"/>
                  </a:lnTo>
                  <a:lnTo>
                    <a:pt x="20700" y="1212"/>
                  </a:lnTo>
                  <a:lnTo>
                    <a:pt x="19772" y="2425"/>
                  </a:lnTo>
                  <a:lnTo>
                    <a:pt x="18827" y="3625"/>
                  </a:lnTo>
                  <a:lnTo>
                    <a:pt x="17844" y="4825"/>
                  </a:lnTo>
                  <a:lnTo>
                    <a:pt x="16843" y="6012"/>
                  </a:lnTo>
                  <a:lnTo>
                    <a:pt x="15805" y="7200"/>
                  </a:lnTo>
                  <a:lnTo>
                    <a:pt x="14749" y="8375"/>
                  </a:lnTo>
                  <a:lnTo>
                    <a:pt x="13665" y="9525"/>
                  </a:lnTo>
                  <a:lnTo>
                    <a:pt x="12563" y="10662"/>
                  </a:lnTo>
                  <a:lnTo>
                    <a:pt x="11424" y="11800"/>
                  </a:lnTo>
                  <a:lnTo>
                    <a:pt x="10267" y="12925"/>
                  </a:lnTo>
                  <a:lnTo>
                    <a:pt x="9092" y="14038"/>
                  </a:lnTo>
                  <a:lnTo>
                    <a:pt x="7889" y="15138"/>
                  </a:lnTo>
                  <a:lnTo>
                    <a:pt x="6658" y="16213"/>
                  </a:lnTo>
                  <a:lnTo>
                    <a:pt x="5409" y="17275"/>
                  </a:lnTo>
                  <a:lnTo>
                    <a:pt x="4142" y="18325"/>
                  </a:lnTo>
                  <a:lnTo>
                    <a:pt x="3095" y="19150"/>
                  </a:lnTo>
                  <a:lnTo>
                    <a:pt x="2057" y="19975"/>
                  </a:lnTo>
                  <a:lnTo>
                    <a:pt x="0" y="21600"/>
                  </a:lnTo>
                  <a:lnTo>
                    <a:pt x="7099" y="21600"/>
                  </a:lnTo>
                  <a:close/>
                </a:path>
              </a:pathLst>
            </a:custGeom>
            <a:solidFill>
              <a:srgbClr val="0099FF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2062" name="Shape 2062"/>
            <p:cNvSpPr/>
            <p:nvPr/>
          </p:nvSpPr>
          <p:spPr>
            <a:xfrm>
              <a:off x="-1" y="1"/>
              <a:ext cx="12192002" cy="6857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867" y="0"/>
                  </a:lnTo>
                  <a:lnTo>
                    <a:pt x="14541" y="390"/>
                  </a:lnTo>
                  <a:lnTo>
                    <a:pt x="14206" y="775"/>
                  </a:lnTo>
                  <a:lnTo>
                    <a:pt x="13868" y="1160"/>
                  </a:lnTo>
                  <a:lnTo>
                    <a:pt x="13523" y="1540"/>
                  </a:lnTo>
                  <a:lnTo>
                    <a:pt x="13174" y="1925"/>
                  </a:lnTo>
                  <a:lnTo>
                    <a:pt x="12814" y="2305"/>
                  </a:lnTo>
                  <a:lnTo>
                    <a:pt x="12454" y="2680"/>
                  </a:lnTo>
                  <a:lnTo>
                    <a:pt x="12085" y="3055"/>
                  </a:lnTo>
                  <a:lnTo>
                    <a:pt x="11714" y="3420"/>
                  </a:lnTo>
                  <a:lnTo>
                    <a:pt x="11337" y="3785"/>
                  </a:lnTo>
                  <a:lnTo>
                    <a:pt x="10955" y="4150"/>
                  </a:lnTo>
                  <a:lnTo>
                    <a:pt x="10569" y="4505"/>
                  </a:lnTo>
                  <a:lnTo>
                    <a:pt x="10178" y="4860"/>
                  </a:lnTo>
                  <a:lnTo>
                    <a:pt x="9787" y="5210"/>
                  </a:lnTo>
                  <a:lnTo>
                    <a:pt x="8989" y="5890"/>
                  </a:lnTo>
                  <a:lnTo>
                    <a:pt x="8370" y="6395"/>
                  </a:lnTo>
                  <a:lnTo>
                    <a:pt x="7760" y="6890"/>
                  </a:lnTo>
                  <a:lnTo>
                    <a:pt x="7152" y="7360"/>
                  </a:lnTo>
                  <a:lnTo>
                    <a:pt x="6550" y="7810"/>
                  </a:lnTo>
                  <a:lnTo>
                    <a:pt x="5957" y="8245"/>
                  </a:lnTo>
                  <a:lnTo>
                    <a:pt x="5369" y="8660"/>
                  </a:lnTo>
                  <a:lnTo>
                    <a:pt x="4792" y="9050"/>
                  </a:lnTo>
                  <a:lnTo>
                    <a:pt x="4222" y="9425"/>
                  </a:lnTo>
                  <a:lnTo>
                    <a:pt x="3659" y="9775"/>
                  </a:lnTo>
                  <a:lnTo>
                    <a:pt x="3105" y="10110"/>
                  </a:lnTo>
                  <a:lnTo>
                    <a:pt x="2832" y="10265"/>
                  </a:lnTo>
                  <a:lnTo>
                    <a:pt x="2562" y="10420"/>
                  </a:lnTo>
                  <a:lnTo>
                    <a:pt x="2292" y="10570"/>
                  </a:lnTo>
                  <a:lnTo>
                    <a:pt x="2028" y="10710"/>
                  </a:lnTo>
                  <a:lnTo>
                    <a:pt x="1766" y="10850"/>
                  </a:lnTo>
                  <a:lnTo>
                    <a:pt x="1502" y="10980"/>
                  </a:lnTo>
                  <a:lnTo>
                    <a:pt x="1246" y="11105"/>
                  </a:lnTo>
                  <a:lnTo>
                    <a:pt x="993" y="11230"/>
                  </a:lnTo>
                  <a:lnTo>
                    <a:pt x="740" y="11345"/>
                  </a:lnTo>
                  <a:lnTo>
                    <a:pt x="489" y="11455"/>
                  </a:lnTo>
                  <a:lnTo>
                    <a:pt x="242" y="11560"/>
                  </a:lnTo>
                  <a:lnTo>
                    <a:pt x="0" y="11660"/>
                  </a:lnTo>
                  <a:lnTo>
                    <a:pt x="0" y="21600"/>
                  </a:lnTo>
                  <a:lnTo>
                    <a:pt x="9067" y="21600"/>
                  </a:lnTo>
                  <a:lnTo>
                    <a:pt x="9405" y="21340"/>
                  </a:lnTo>
                  <a:lnTo>
                    <a:pt x="9740" y="21085"/>
                  </a:lnTo>
                  <a:lnTo>
                    <a:pt x="10080" y="20815"/>
                  </a:lnTo>
                  <a:lnTo>
                    <a:pt x="10417" y="20540"/>
                  </a:lnTo>
                  <a:lnTo>
                    <a:pt x="11104" y="19960"/>
                  </a:lnTo>
                  <a:lnTo>
                    <a:pt x="11444" y="19670"/>
                  </a:lnTo>
                  <a:lnTo>
                    <a:pt x="11790" y="19360"/>
                  </a:lnTo>
                  <a:lnTo>
                    <a:pt x="12133" y="19055"/>
                  </a:lnTo>
                  <a:lnTo>
                    <a:pt x="12476" y="18740"/>
                  </a:lnTo>
                  <a:lnTo>
                    <a:pt x="12825" y="18415"/>
                  </a:lnTo>
                  <a:lnTo>
                    <a:pt x="13174" y="18085"/>
                  </a:lnTo>
                  <a:lnTo>
                    <a:pt x="13520" y="17750"/>
                  </a:lnTo>
                  <a:lnTo>
                    <a:pt x="13868" y="17405"/>
                  </a:lnTo>
                  <a:lnTo>
                    <a:pt x="14214" y="17065"/>
                  </a:lnTo>
                  <a:lnTo>
                    <a:pt x="14566" y="16710"/>
                  </a:lnTo>
                  <a:lnTo>
                    <a:pt x="15106" y="16145"/>
                  </a:lnTo>
                  <a:lnTo>
                    <a:pt x="15638" y="15590"/>
                  </a:lnTo>
                  <a:lnTo>
                    <a:pt x="16149" y="15025"/>
                  </a:lnTo>
                  <a:lnTo>
                    <a:pt x="16653" y="14460"/>
                  </a:lnTo>
                  <a:lnTo>
                    <a:pt x="17139" y="13890"/>
                  </a:lnTo>
                  <a:lnTo>
                    <a:pt x="17615" y="13325"/>
                  </a:lnTo>
                  <a:lnTo>
                    <a:pt x="18073" y="12755"/>
                  </a:lnTo>
                  <a:lnTo>
                    <a:pt x="18298" y="12475"/>
                  </a:lnTo>
                  <a:lnTo>
                    <a:pt x="18523" y="12185"/>
                  </a:lnTo>
                  <a:lnTo>
                    <a:pt x="18737" y="11905"/>
                  </a:lnTo>
                  <a:lnTo>
                    <a:pt x="18953" y="11620"/>
                  </a:lnTo>
                  <a:lnTo>
                    <a:pt x="19167" y="11335"/>
                  </a:lnTo>
                  <a:lnTo>
                    <a:pt x="19578" y="10765"/>
                  </a:lnTo>
                  <a:lnTo>
                    <a:pt x="19780" y="10480"/>
                  </a:lnTo>
                  <a:lnTo>
                    <a:pt x="19977" y="10200"/>
                  </a:lnTo>
                  <a:lnTo>
                    <a:pt x="20171" y="9910"/>
                  </a:lnTo>
                  <a:lnTo>
                    <a:pt x="20363" y="9630"/>
                  </a:lnTo>
                  <a:lnTo>
                    <a:pt x="20551" y="9340"/>
                  </a:lnTo>
                  <a:lnTo>
                    <a:pt x="20734" y="9060"/>
                  </a:lnTo>
                  <a:lnTo>
                    <a:pt x="20914" y="8770"/>
                  </a:lnTo>
                  <a:lnTo>
                    <a:pt x="21091" y="8490"/>
                  </a:lnTo>
                  <a:lnTo>
                    <a:pt x="21263" y="8210"/>
                  </a:lnTo>
                  <a:lnTo>
                    <a:pt x="21434" y="7920"/>
                  </a:lnTo>
                  <a:lnTo>
                    <a:pt x="21600" y="76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0AE3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  <p:sp>
          <p:nvSpPr>
            <p:cNvPr id="2063" name="Shape 2063"/>
            <p:cNvSpPr/>
            <p:nvPr/>
          </p:nvSpPr>
          <p:spPr>
            <a:xfrm>
              <a:off x="9526587" y="4725988"/>
              <a:ext cx="2665415" cy="2132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20494" y="1367"/>
                  </a:lnTo>
                  <a:lnTo>
                    <a:pt x="19336" y="2766"/>
                  </a:lnTo>
                  <a:lnTo>
                    <a:pt x="18152" y="4150"/>
                  </a:lnTo>
                  <a:lnTo>
                    <a:pt x="16943" y="5517"/>
                  </a:lnTo>
                  <a:lnTo>
                    <a:pt x="15708" y="6900"/>
                  </a:lnTo>
                  <a:lnTo>
                    <a:pt x="14421" y="8267"/>
                  </a:lnTo>
                  <a:lnTo>
                    <a:pt x="13122" y="9618"/>
                  </a:lnTo>
                  <a:lnTo>
                    <a:pt x="11784" y="10985"/>
                  </a:lnTo>
                  <a:lnTo>
                    <a:pt x="10420" y="12320"/>
                  </a:lnTo>
                  <a:lnTo>
                    <a:pt x="9018" y="13671"/>
                  </a:lnTo>
                  <a:lnTo>
                    <a:pt x="7603" y="15006"/>
                  </a:lnTo>
                  <a:lnTo>
                    <a:pt x="6149" y="16325"/>
                  </a:lnTo>
                  <a:lnTo>
                    <a:pt x="4670" y="17643"/>
                  </a:lnTo>
                  <a:lnTo>
                    <a:pt x="3152" y="18978"/>
                  </a:lnTo>
                  <a:lnTo>
                    <a:pt x="1608" y="20265"/>
                  </a:lnTo>
                  <a:lnTo>
                    <a:pt x="39" y="21568"/>
                  </a:lnTo>
                  <a:lnTo>
                    <a:pt x="13" y="21584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79999" tIns="179999" rIns="179999" bIns="179999" numCol="1" anchor="t">
              <a:noAutofit/>
            </a:bodyPr>
            <a:lstStyle/>
            <a:p>
              <a:pPr defTabSz="1219170"/>
              <a:endParaRPr sz="2400"/>
            </a:p>
          </p:txBody>
        </p:sp>
      </p:grpSp>
      <p:sp>
        <p:nvSpPr>
          <p:cNvPr id="2065" name="Shape 2065"/>
          <p:cNvSpPr>
            <a:spLocks noGrp="1"/>
          </p:cNvSpPr>
          <p:nvPr>
            <p:ph type="title"/>
          </p:nvPr>
        </p:nvSpPr>
        <p:spPr>
          <a:xfrm>
            <a:off x="478367" y="478367"/>
            <a:ext cx="11470219" cy="58229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066" name="Shape 2066"/>
          <p:cNvSpPr/>
          <p:nvPr/>
        </p:nvSpPr>
        <p:spPr>
          <a:xfrm>
            <a:off x="316" y="8229597"/>
            <a:ext cx="16255685" cy="914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067" name="Shape 20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06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7313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8652718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Shape 20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076" name="Shape 20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077" name="Shape 2077"/>
          <p:cNvSpPr>
            <a:spLocks noGrp="1"/>
          </p:cNvSpPr>
          <p:nvPr>
            <p:ph type="body" sz="half" idx="1"/>
          </p:nvPr>
        </p:nvSpPr>
        <p:spPr>
          <a:xfrm>
            <a:off x="478368" y="2154765"/>
            <a:ext cx="7649633" cy="6096003"/>
          </a:xfrm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033708567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Shape 2084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 sz="2000">
                <a:solidFill>
                  <a:srgbClr val="FFFFFF"/>
                </a:solidFill>
              </a:defRPr>
            </a:pPr>
            <a:endParaRPr sz="2667">
              <a:solidFill>
                <a:srgbClr val="FFFFFF"/>
              </a:solidFill>
            </a:endParaRPr>
          </a:p>
        </p:txBody>
      </p:sp>
      <p:sp>
        <p:nvSpPr>
          <p:cNvPr id="2085" name="Shape 2085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2086" name="Shape 2086"/>
          <p:cNvSpPr>
            <a:spLocks noGrp="1"/>
          </p:cNvSpPr>
          <p:nvPr>
            <p:ph type="title"/>
          </p:nvPr>
        </p:nvSpPr>
        <p:spPr>
          <a:xfrm>
            <a:off x="478368" y="478367"/>
            <a:ext cx="7649633" cy="1116204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087" name="Shape 2087"/>
          <p:cNvSpPr>
            <a:spLocks noGrp="1"/>
          </p:cNvSpPr>
          <p:nvPr>
            <p:ph type="body" sz="half" idx="1"/>
          </p:nvPr>
        </p:nvSpPr>
        <p:spPr>
          <a:xfrm>
            <a:off x="478368" y="2154767"/>
            <a:ext cx="7649633" cy="6096000"/>
          </a:xfrm>
          <a:prstGeom prst="rect">
            <a:avLst/>
          </a:prstGeom>
        </p:spPr>
        <p:txBody>
          <a:bodyPr/>
          <a:lstStyle/>
          <a:p>
            <a:r>
              <a:t>Muutke teksti laade</a:t>
            </a:r>
          </a:p>
          <a:p>
            <a:pPr lvl="1"/>
            <a:r>
              <a:t>Teine tase</a:t>
            </a:r>
          </a:p>
          <a:p>
            <a:pPr lvl="2"/>
            <a:r>
              <a:t>Kolmas tase</a:t>
            </a:r>
          </a:p>
          <a:p>
            <a:pPr lvl="3"/>
            <a:r>
              <a:t>Neljas tase</a:t>
            </a:r>
          </a:p>
          <a:p>
            <a:pPr lvl="4"/>
            <a:r>
              <a:t>Viies tase</a:t>
            </a:r>
          </a:p>
        </p:txBody>
      </p:sp>
      <p:sp>
        <p:nvSpPr>
          <p:cNvPr id="2088" name="Shape 20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089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1029163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Shape 20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097" name="Shape 20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779599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Shape 2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17320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/>
            <a:endParaRPr lang="en-GB" sz="2667" dirty="0"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2162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5618" y="6473442"/>
            <a:ext cx="4434324" cy="376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2" name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76723" y="-2790334"/>
            <a:ext cx="6970116" cy="5915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3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80941" y="1872793"/>
            <a:ext cx="5396189" cy="570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4" name="imag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5688" y="3727266"/>
            <a:ext cx="4259675" cy="1725668"/>
          </a:xfrm>
          <a:prstGeom prst="rect">
            <a:avLst/>
          </a:prstGeom>
          <a:ln w="12700">
            <a:miter lim="400000"/>
          </a:ln>
        </p:spPr>
      </p:pic>
      <p:sp>
        <p:nvSpPr>
          <p:cNvPr id="2115" name="Shape 2115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182201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ogo_without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hape 2122"/>
          <p:cNvSpPr>
            <a:spLocks noGrp="1"/>
          </p:cNvSpPr>
          <p:nvPr>
            <p:ph type="sldNum" sz="quarter" idx="2"/>
          </p:nvPr>
        </p:nvSpPr>
        <p:spPr>
          <a:xfrm>
            <a:off x="11440140" y="8372574"/>
            <a:ext cx="209994" cy="2051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049544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Shape 2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130" name="Shape 2130"/>
          <p:cNvSpPr>
            <a:spLocks noGrp="1"/>
          </p:cNvSpPr>
          <p:nvPr>
            <p:ph type="body" idx="1"/>
          </p:nvPr>
        </p:nvSpPr>
        <p:spPr>
          <a:xfrm>
            <a:off x="478368" y="2154766"/>
            <a:ext cx="15295033" cy="6096001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131" name="Shape 2131"/>
          <p:cNvSpPr>
            <a:spLocks noGrp="1"/>
          </p:cNvSpPr>
          <p:nvPr>
            <p:ph type="sldNum" sz="quarter" idx="2"/>
          </p:nvPr>
        </p:nvSpPr>
        <p:spPr>
          <a:xfrm>
            <a:off x="761601" y="8679102"/>
            <a:ext cx="279883" cy="276997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sz="1200">
                <a:solidFill>
                  <a:srgbClr val="6C6F7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064122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8676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24861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1558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6960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782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3854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09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65145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9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06463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3871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9201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4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9281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5847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9841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38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15587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4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6958372"/>
      </p:ext>
    </p:extLst>
  </p:cSld>
  <p:clrMapOvr>
    <a:masterClrMapping/>
  </p:clrMapOvr>
  <p:transition/>
  <p:hf hdr="0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16714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4119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0440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9004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17003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4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9157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8859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618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29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4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72386"/>
      </p:ext>
    </p:extLst>
  </p:cSld>
  <p:clrMapOvr>
    <a:masterClrMapping/>
  </p:clrMapOvr>
  <p:transition/>
  <p:hf hdr="0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40823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0726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9297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0515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08265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550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7684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59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6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1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 dirty="0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529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6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62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7868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152115"/>
              <a:endParaRPr lang="en-GB" sz="4267" dirty="0"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152115"/>
              <a:endParaRPr lang="en-GB" sz="4267" dirty="0"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152115"/>
              <a:endParaRPr lang="en-GB" sz="4267" dirty="0"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152115"/>
              <a:endParaRPr lang="en-GB" sz="4267" dirty="0"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152115"/>
              <a:endParaRPr lang="en-GB" sz="4267" dirty="0"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2115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4382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89589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152115"/>
            <a:endParaRPr lang="en-GB" sz="26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2115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404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035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8262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92" y="3727268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32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solidFill>
                <a:srgbClr val="000000"/>
              </a:solidFill>
              <a:latin typeface="Helvetica Neue Thin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1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3" y="2536801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8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8" y="8028385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3200" dirty="0">
                <a:solidFill>
                  <a:srgbClr val="000000"/>
                </a:solidFill>
                <a:latin typeface="Helvetica Neue Thin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460495"/>
      </p:ext>
    </p:extLst>
  </p:cSld>
  <p:clrMapOvr>
    <a:masterClrMapping/>
  </p:clrMapOvr>
  <p:transition/>
  <p:hf hdr="0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152115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152115" fontAlgn="base">
                <a:spcBef>
                  <a:spcPct val="0"/>
                </a:spcBef>
                <a:spcAft>
                  <a:spcPct val="0"/>
                </a:spcAft>
              </a:pPr>
              <a:endParaRPr lang="en-GB" sz="3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718161"/>
      </p:ext>
    </p:extLst>
  </p:cSld>
  <p:clrMapOvr>
    <a:masterClrMapping/>
  </p:clrMapOvr>
  <p:transition/>
  <p:hf hdr="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17707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608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33151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911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0869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8733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6607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62490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4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2864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4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 Neue Thin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29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4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7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0" y="8561921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69" y="8561921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/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1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6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7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117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58639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6446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63761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4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995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132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6011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3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2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49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defTabSz="1219140" fontAlgn="base" hangingPunct="1">
              <a:spcBef>
                <a:spcPct val="0"/>
              </a:spcBef>
              <a:spcAft>
                <a:spcPct val="0"/>
              </a:spcAft>
            </a:pPr>
            <a:endParaRPr lang="en-GB" sz="3200" kern="1200" dirty="0">
              <a:latin typeface="Helvetica Neue Thin"/>
              <a:ea typeface="+mn-ea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2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4" y="2536802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9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9" y="8028386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4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sz="3200" kern="1200" dirty="0">
                <a:latin typeface="Helvetica Neue Thin"/>
                <a:ea typeface="+mn-ea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553487"/>
      </p:ext>
    </p:extLst>
  </p:cSld>
  <p:clrMapOvr>
    <a:masterClrMapping/>
  </p:clrMapOvr>
  <p:transition/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>
                <a:latin typeface="Helvetica Neue Thin"/>
              </a:defRPr>
            </a:lvl1pPr>
          </a:lstStyle>
          <a:p>
            <a:fld id="{19F5FF46-0854-47F5-B82B-46D6712B048E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997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3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41" fontAlgn="base" hangingPunct="1">
              <a:spcBef>
                <a:spcPct val="0"/>
              </a:spcBef>
              <a:spcAft>
                <a:spcPct val="0"/>
              </a:spcAft>
            </a:pPr>
            <a:endParaRPr lang="en-US" sz="2540" kern="1200" dirty="0">
              <a:solidFill>
                <a:prstClr val="black"/>
              </a:solidFill>
              <a:latin typeface="Helvetica Neue Thin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30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5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8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1" y="8561922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70" y="8561922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2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7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20453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 smtClean="0"/>
              <a:t>Placeholder for Pebble images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4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8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79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9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 smtClean="0"/>
              <a:t>Placeholder for Pebble images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3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6256000" cy="2438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438400"/>
            <a:ext cx="16256000" cy="6096000"/>
          </a:xfrm>
          <a:prstGeom prst="rect">
            <a:avLst/>
          </a:prstGeom>
          <a:solidFill>
            <a:srgbClr val="26AFC8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470400" y="3352800"/>
            <a:ext cx="10701867" cy="4673600"/>
          </a:xfrm>
          <a:prstGeom prst="rect">
            <a:avLst/>
          </a:prstGeom>
        </p:spPr>
        <p:txBody>
          <a:bodyPr anchor="t"/>
          <a:lstStyle>
            <a:lvl1pPr marL="914273" indent="-914273">
              <a:spcAft>
                <a:spcPts val="1067"/>
              </a:spcAft>
              <a:buFont typeface="+mj-ea"/>
              <a:buAutoNum type="circleNumDbPlain"/>
              <a:defRPr sz="3200">
                <a:solidFill>
                  <a:schemeClr val="bg1"/>
                </a:solidFill>
                <a:latin typeface="Trebuchet MS" panose="020B0603020202020204" pitchFamily="34" charset="0"/>
                <a:cs typeface="Tahoma"/>
              </a:defRPr>
            </a:lvl1pPr>
            <a:lvl2pPr marL="1523786" indent="-711099">
              <a:spcAft>
                <a:spcPts val="1067"/>
              </a:spcAft>
              <a:buFont typeface="+mj-lt"/>
              <a:buAutoNum type="romanUcPeriod"/>
              <a:defRPr sz="3200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2pPr>
            <a:lvl3pPr marL="2336472" indent="-711099">
              <a:spcAft>
                <a:spcPts val="1067"/>
              </a:spcAft>
              <a:buFont typeface="+mj-lt"/>
              <a:buAutoNum type="romanUcPeriod"/>
              <a:defRPr sz="2844">
                <a:solidFill>
                  <a:schemeClr val="accent1">
                    <a:lumMod val="20000"/>
                    <a:lumOff val="80000"/>
                  </a:schemeClr>
                </a:solidFill>
                <a:latin typeface="Tahoma"/>
                <a:cs typeface="Tahoma"/>
              </a:defRPr>
            </a:lvl3pPr>
            <a:lvl4pPr marL="3352330" indent="-914273">
              <a:spcAft>
                <a:spcPts val="1067"/>
              </a:spcAft>
              <a:buFont typeface="+mj-ea"/>
              <a:buAutoNum type="circleNumDbPlain"/>
              <a:defRPr sz="3200">
                <a:solidFill>
                  <a:schemeClr val="bg1"/>
                </a:solidFill>
                <a:latin typeface="Trebuchet MS" panose="020B0603020202020204" pitchFamily="34" charset="0"/>
                <a:cs typeface="Tahoma"/>
              </a:defRPr>
            </a:lvl4pPr>
            <a:lvl5pPr>
              <a:buFont typeface="Lucida Grande CE"/>
              <a:buChar char="+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lt-LT" dirty="0"/>
              <a:t>nuoroda į skyrių</a:t>
            </a:r>
          </a:p>
          <a:p>
            <a:pPr lvl="0"/>
            <a:r>
              <a:rPr lang="lt-LT" dirty="0"/>
              <a:t>nuoroda į skyrių</a:t>
            </a:r>
          </a:p>
          <a:p>
            <a:pPr lvl="3"/>
            <a:endParaRPr lang="lt-LT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9200" y="812800"/>
            <a:ext cx="8805333" cy="1219200"/>
          </a:xfrm>
          <a:prstGeom prst="rect">
            <a:avLst/>
          </a:prstGeom>
          <a:effectLst/>
        </p:spPr>
        <p:txBody>
          <a:bodyPr/>
          <a:lstStyle>
            <a:lvl1pPr>
              <a:defRPr lang="en-US" dirty="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err="1"/>
              <a:t>turinys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27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1C40FFF0-F7DD-407A-9AA6-72E7E3690154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5998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83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GB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/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85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0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70" hangingPunct="1"/>
            <a:endParaRPr lang="en-GB" sz="2667" kern="12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8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84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5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6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t>yyyy-mm-dd or Month dd, yyyy</a:t>
            </a:r>
            <a:endParaRPr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1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t>Internal Relation Identifier 0.1 Draft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58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title">
    <p:bg>
      <p:bgPr>
        <a:gradFill flip="none" rotWithShape="1">
          <a:gsLst>
            <a:gs pos="15000">
              <a:srgbClr val="300048"/>
            </a:gs>
            <a:gs pos="58999">
              <a:srgbClr val="170A20"/>
            </a:gs>
            <a:gs pos="100000">
              <a:srgbClr val="100915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798911" y="410247"/>
            <a:ext cx="14936495" cy="1724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847443" y="8550469"/>
            <a:ext cx="549911" cy="5430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64"/>
          <a:stretch/>
        </p:blipFill>
        <p:spPr>
          <a:xfrm>
            <a:off x="190502" y="8456157"/>
            <a:ext cx="463737" cy="46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4880818"/>
      </p:ext>
    </p:extLst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74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latin typeface="Helvetica Neue Thin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biLevel thresh="2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831" y1="67816" x2="57831" y2="67816"/>
                        <a14:foregroundMark x1="62651" y1="88506" x2="62651" y2="88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9" y="8361512"/>
            <a:ext cx="439496" cy="45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473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3386039757"/>
      </p:ext>
    </p:extLst>
  </p:cSld>
  <p:clrMapOvr>
    <a:masterClrMapping/>
  </p:clrMapOvr>
  <p:transition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87286"/>
      </p:ext>
    </p:extLst>
  </p:cSld>
  <p:clrMapOvr>
    <a:masterClrMapping/>
  </p:clrMapOvr>
  <p:transition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6270961"/>
      </p:ext>
    </p:extLst>
  </p:cSld>
  <p:clrMapOvr>
    <a:masterClrMapping/>
  </p:clrMapOvr>
  <p:transition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59789"/>
      </p:ext>
    </p:extLst>
  </p:cSld>
  <p:clrMapOvr>
    <a:masterClrMapping/>
  </p:clrMapOvr>
  <p:transition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510194"/>
      </p:ext>
    </p:extLst>
  </p:cSld>
  <p:clrMapOvr>
    <a:masterClrMapping/>
  </p:clrMapOvr>
  <p:transition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933782"/>
      </p:ext>
    </p:extLst>
  </p:cSld>
  <p:clrMapOvr>
    <a:masterClrMapping/>
  </p:clrMapOvr>
  <p:transition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97674"/>
      </p:ext>
    </p:extLst>
  </p:cSld>
  <p:clrMapOvr>
    <a:masterClrMapping/>
  </p:clrMapOvr>
  <p:transition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582824"/>
      </p:ext>
    </p:extLst>
  </p:cSld>
  <p:clrMapOvr>
    <a:masterClrMapping/>
  </p:clrMapOvr>
  <p:transition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693945"/>
      </p:ext>
    </p:extLst>
  </p:cSld>
  <p:clrMapOvr>
    <a:masterClrMapping/>
  </p:clrMapOvr>
  <p:transition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310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8E66FA71-B8F9-4EC7-8F7D-436D78F2E717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95715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4739753"/>
      </p:ext>
    </p:extLst>
  </p:cSld>
  <p:clrMapOvr>
    <a:masterClrMapping/>
  </p:clrMapOvr>
  <p:transition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975861"/>
      </p:ext>
    </p:extLst>
  </p:cSld>
  <p:clrMapOvr>
    <a:masterClrMapping/>
  </p:clrMapOvr>
  <p:transition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7945536"/>
      </p:ext>
    </p:extLst>
  </p:cSld>
  <p:clrMapOvr>
    <a:masterClrMapping/>
  </p:clrMapOvr>
  <p:transition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7587071"/>
      </p:ext>
    </p:extLst>
  </p:cSld>
  <p:clrMapOvr>
    <a:masterClrMapping/>
  </p:clrMapOvr>
  <p:transition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6450191"/>
      </p:ext>
    </p:extLst>
  </p:cSld>
  <p:clrMapOvr>
    <a:masterClrMapping/>
  </p:clrMapOvr>
  <p:transition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99096"/>
      </p:ext>
    </p:extLst>
  </p:cSld>
  <p:clrMapOvr>
    <a:masterClrMapping/>
  </p:clrMapOvr>
  <p:transition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26853"/>
      </p:ext>
    </p:extLst>
  </p:cSld>
  <p:clrMapOvr>
    <a:masterClrMapping/>
  </p:clrMapOvr>
  <p:transition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85285"/>
      </p:ext>
    </p:extLst>
  </p:cSld>
  <p:clrMapOvr>
    <a:masterClrMapping/>
  </p:clrMapOvr>
  <p:transition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6510"/>
      </p:ext>
    </p:extLst>
  </p:cSld>
  <p:clrMapOvr>
    <a:masterClrMapping/>
  </p:clrMapOvr>
  <p:transition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4" y="1532467"/>
            <a:ext cx="13885333" cy="3098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85334" y="4715934"/>
            <a:ext cx="13885333" cy="105833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33"/>
            </a:lvl1pPr>
            <a:lvl2pPr marL="0" indent="152396" algn="ctr">
              <a:spcBef>
                <a:spcPts val="0"/>
              </a:spcBef>
              <a:buSzTx/>
              <a:buNone/>
              <a:defRPr sz="2933"/>
            </a:lvl2pPr>
            <a:lvl3pPr marL="0" indent="304792" algn="ctr">
              <a:spcBef>
                <a:spcPts val="0"/>
              </a:spcBef>
              <a:buSzTx/>
              <a:buNone/>
              <a:defRPr sz="2933"/>
            </a:lvl3pPr>
            <a:lvl4pPr marL="0" indent="457189" algn="ctr">
              <a:spcBef>
                <a:spcPts val="0"/>
              </a:spcBef>
              <a:buSzTx/>
              <a:buNone/>
              <a:defRPr sz="2933"/>
            </a:lvl4pPr>
            <a:lvl5pPr marL="0" indent="609585" algn="ctr">
              <a:spcBef>
                <a:spcPts val="0"/>
              </a:spcBef>
              <a:buSzTx/>
              <a:buNone/>
              <a:defRPr sz="29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4813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/>
            <a:endParaRPr lang="en-GB" sz="2667" dirty="0"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5DF21433-5D70-42D0-A129-835811F9CD51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2012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84167"/>
      </p:ext>
    </p:extLst>
  </p:cSld>
  <p:clrMapOvr>
    <a:masterClrMapping/>
  </p:clrMapOvr>
  <p:transition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3497055158"/>
      </p:ext>
    </p:extLst>
  </p:cSld>
  <p:clrMapOvr>
    <a:masterClrMapping/>
  </p:clrMapOvr>
  <p:transition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04772"/>
      </p:ext>
    </p:extLst>
  </p:cSld>
  <p:clrMapOvr>
    <a:masterClrMapping/>
  </p:clrMapOvr>
  <p:transition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6593023"/>
      </p:ext>
    </p:extLst>
  </p:cSld>
  <p:clrMapOvr>
    <a:masterClrMapping/>
  </p:clrMapOvr>
  <p:transition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29537"/>
      </p:ext>
    </p:extLst>
  </p:cSld>
  <p:clrMapOvr>
    <a:masterClrMapping/>
  </p:clrMapOvr>
  <p:transition>
    <p:fad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983098"/>
      </p:ext>
    </p:extLst>
  </p:cSld>
  <p:clrMapOvr>
    <a:masterClrMapping/>
  </p:clrMapOvr>
  <p:transition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606196"/>
      </p:ext>
    </p:extLst>
  </p:cSld>
  <p:clrMapOvr>
    <a:masterClrMapping/>
  </p:clrMapOvr>
  <p:transition>
    <p:fad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543579"/>
      </p:ext>
    </p:extLst>
  </p:cSld>
  <p:clrMapOvr>
    <a:masterClrMapping/>
  </p:clrMapOvr>
  <p:transition>
    <p:fad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450706"/>
      </p:ext>
    </p:extLst>
  </p:cSld>
  <p:clrMapOvr>
    <a:masterClrMapping/>
  </p:clrMapOvr>
  <p:transition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38142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A03793D6-1DDA-4B5C-932F-40F734EE7916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32183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51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9843888"/>
      </p:ext>
    </p:extLst>
  </p:cSld>
  <p:clrMapOvr>
    <a:masterClrMapping/>
  </p:clrMapOvr>
  <p:transition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565462"/>
      </p:ext>
    </p:extLst>
  </p:cSld>
  <p:clrMapOvr>
    <a:masterClrMapping/>
  </p:clrMapOvr>
  <p:transition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693141"/>
      </p:ext>
    </p:extLst>
  </p:cSld>
  <p:clrMapOvr>
    <a:masterClrMapping/>
  </p:clrMapOvr>
  <p:transition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571920"/>
      </p:ext>
    </p:extLst>
  </p:cSld>
  <p:clrMapOvr>
    <a:masterClrMapping/>
  </p:clrMapOvr>
  <p:transition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8079977"/>
      </p:ext>
    </p:extLst>
  </p:cSld>
  <p:clrMapOvr>
    <a:masterClrMapping/>
  </p:clrMapOvr>
  <p:transition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0079367"/>
      </p:ext>
    </p:extLst>
  </p:cSld>
  <p:clrMapOvr>
    <a:masterClrMapping/>
  </p:clrMapOvr>
  <p:transition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20766"/>
      </p:ext>
    </p:extLst>
  </p:cSld>
  <p:clrMapOvr>
    <a:masterClrMapping/>
  </p:clrMapOvr>
  <p:transition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69465"/>
      </p:ext>
    </p:extLst>
  </p:cSld>
  <p:clrMapOvr>
    <a:masterClrMapping/>
  </p:clrMapOvr>
  <p:transition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118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C97E4459-7714-4389-A104-C3AE0EB678AC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/>
              <a:t>PRESENTATION FOOTER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90348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1210"/>
      </p:ext>
    </p:extLst>
  </p:cSld>
  <p:clrMapOvr>
    <a:masterClrMapping/>
  </p:clrMapOvr>
  <p:transition>
    <p:fad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1659626038"/>
      </p:ext>
    </p:extLst>
  </p:cSld>
  <p:clrMapOvr>
    <a:masterClrMapping/>
  </p:clrMapOvr>
  <p:transition>
    <p:fad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6028"/>
      </p:ext>
    </p:extLst>
  </p:cSld>
  <p:clrMapOvr>
    <a:masterClrMapping/>
  </p:clrMapOvr>
  <p:transition>
    <p:fad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9327208"/>
      </p:ext>
    </p:extLst>
  </p:cSld>
  <p:clrMapOvr>
    <a:masterClrMapping/>
  </p:clrMapOvr>
  <p:transition>
    <p:fade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99984"/>
      </p:ext>
    </p:extLst>
  </p:cSld>
  <p:clrMapOvr>
    <a:masterClrMapping/>
  </p:clrMapOvr>
  <p:transition>
    <p:fade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433562"/>
      </p:ext>
    </p:extLst>
  </p:cSld>
  <p:clrMapOvr>
    <a:masterClrMapping/>
  </p:clrMapOvr>
  <p:transition>
    <p:fade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616375"/>
      </p:ext>
    </p:extLst>
  </p:cSld>
  <p:clrMapOvr>
    <a:masterClrMapping/>
  </p:clrMapOvr>
  <p:transition>
    <p:fade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136921"/>
      </p:ext>
    </p:extLst>
  </p:cSld>
  <p:clrMapOvr>
    <a:masterClrMapping/>
  </p:clrMapOvr>
  <p:transition>
    <p:fade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711783"/>
      </p:ext>
    </p:extLst>
  </p:cSld>
  <p:clrMapOvr>
    <a:masterClrMapping/>
  </p:clrMapOvr>
  <p:transition>
    <p:fade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9363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398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4679674"/>
      </p:ext>
    </p:extLst>
  </p:cSld>
  <p:clrMapOvr>
    <a:masterClrMapping/>
  </p:clrMapOvr>
  <p:transition>
    <p:fad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7374653"/>
      </p:ext>
    </p:extLst>
  </p:cSld>
  <p:clrMapOvr>
    <a:masterClrMapping/>
  </p:clrMapOvr>
  <p:transition>
    <p:fad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9491082"/>
      </p:ext>
    </p:extLst>
  </p:cSld>
  <p:clrMapOvr>
    <a:masterClrMapping/>
  </p:clrMapOvr>
  <p:transition>
    <p:fad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2751424"/>
      </p:ext>
    </p:extLst>
  </p:cSld>
  <p:clrMapOvr>
    <a:masterClrMapping/>
  </p:clrMapOvr>
  <p:transition>
    <p:fad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3008135"/>
      </p:ext>
    </p:extLst>
  </p:cSld>
  <p:clrMapOvr>
    <a:masterClrMapping/>
  </p:clrMapOvr>
  <p:transition>
    <p:fad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0084821"/>
      </p:ext>
    </p:extLst>
  </p:cSld>
  <p:clrMapOvr>
    <a:masterClrMapping/>
  </p:clrMapOvr>
  <p:transition>
    <p:fad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00894"/>
      </p:ext>
    </p:extLst>
  </p:cSld>
  <p:clrMapOvr>
    <a:masterClrMapping/>
  </p:clrMapOvr>
  <p:transition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67716"/>
      </p:ext>
    </p:extLst>
  </p:cSld>
  <p:clrMapOvr>
    <a:masterClrMapping/>
  </p:clrMapOvr>
  <p:transition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9402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solidFill>
                <a:srgbClr val="000000"/>
              </a:solidFill>
              <a:latin typeface="Helvetica Neue Thin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1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3" y="2536801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8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8" y="8028385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3200" dirty="0">
                <a:solidFill>
                  <a:srgbClr val="000000"/>
                </a:solidFill>
                <a:latin typeface="Helvetica Neue Thin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737229"/>
      </p:ext>
    </p:extLst>
  </p:cSld>
  <p:clrMapOvr>
    <a:masterClrMapping/>
  </p:clrMapOvr>
  <p:transition/>
  <p:hf hdr="0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5576"/>
      </p:ext>
    </p:extLst>
  </p:cSld>
  <p:clrMapOvr>
    <a:masterClrMapping/>
  </p:clrMapOvr>
  <p:transition>
    <p:fad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3901100110"/>
      </p:ext>
    </p:extLst>
  </p:cSld>
  <p:clrMapOvr>
    <a:masterClrMapping/>
  </p:clrMapOvr>
  <p:transition>
    <p:fad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6179"/>
      </p:ext>
    </p:extLst>
  </p:cSld>
  <p:clrMapOvr>
    <a:masterClrMapping/>
  </p:clrMapOvr>
  <p:transition>
    <p:fade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9337762"/>
      </p:ext>
    </p:extLst>
  </p:cSld>
  <p:clrMapOvr>
    <a:masterClrMapping/>
  </p:clrMapOvr>
  <p:transition>
    <p:fad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20024"/>
      </p:ext>
    </p:extLst>
  </p:cSld>
  <p:clrMapOvr>
    <a:masterClrMapping/>
  </p:clrMapOvr>
  <p:transition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665165"/>
      </p:ext>
    </p:extLst>
  </p:cSld>
  <p:clrMapOvr>
    <a:masterClrMapping/>
  </p:clrMapOvr>
  <p:transition>
    <p:fade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103610"/>
      </p:ext>
    </p:extLst>
  </p:cSld>
  <p:clrMapOvr>
    <a:masterClrMapping/>
  </p:clrMapOvr>
  <p:transition>
    <p:fade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447357"/>
      </p:ext>
    </p:extLst>
  </p:cSld>
  <p:clrMapOvr>
    <a:masterClrMapping/>
  </p:clrMapOvr>
  <p:transition>
    <p:fade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27599"/>
      </p:ext>
    </p:extLst>
  </p:cSld>
  <p:clrMapOvr>
    <a:masterClrMapping/>
  </p:clrMapOvr>
  <p:transition>
    <p:fade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9859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48014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789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4693447"/>
      </p:ext>
    </p:extLst>
  </p:cSld>
  <p:clrMapOvr>
    <a:masterClrMapping/>
  </p:clrMapOvr>
  <p:transition>
    <p:fade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3944122"/>
      </p:ext>
    </p:extLst>
  </p:cSld>
  <p:clrMapOvr>
    <a:masterClrMapping/>
  </p:clrMapOvr>
  <p:transition>
    <p:fade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8855265"/>
      </p:ext>
    </p:extLst>
  </p:cSld>
  <p:clrMapOvr>
    <a:masterClrMapping/>
  </p:clrMapOvr>
  <p:transition>
    <p:fade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009689"/>
      </p:ext>
    </p:extLst>
  </p:cSld>
  <p:clrMapOvr>
    <a:masterClrMapping/>
  </p:clrMapOvr>
  <p:transition>
    <p:fade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4087402"/>
      </p:ext>
    </p:extLst>
  </p:cSld>
  <p:clrMapOvr>
    <a:masterClrMapping/>
  </p:clrMapOvr>
  <p:transition>
    <p:fade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6283969"/>
      </p:ext>
    </p:extLst>
  </p:cSld>
  <p:clrMapOvr>
    <a:masterClrMapping/>
  </p:clrMapOvr>
  <p:transition>
    <p:fade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04788"/>
      </p:ext>
    </p:extLst>
  </p:cSld>
  <p:clrMapOvr>
    <a:masterClrMapping/>
  </p:clrMapOvr>
  <p:transition>
    <p:fad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96199"/>
      </p:ext>
    </p:extLst>
  </p:cSld>
  <p:clrMapOvr>
    <a:masterClrMapping/>
  </p:clrMapOvr>
  <p:transition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0235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68342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56721"/>
      </p:ext>
    </p:extLst>
  </p:cSld>
  <p:clrMapOvr>
    <a:masterClrMapping/>
  </p:clrMapOvr>
  <p:transition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2481336067"/>
      </p:ext>
    </p:extLst>
  </p:cSld>
  <p:clrMapOvr>
    <a:masterClrMapping/>
  </p:clrMapOvr>
  <p:transition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35891"/>
      </p:ext>
    </p:extLst>
  </p:cSld>
  <p:clrMapOvr>
    <a:masterClrMapping/>
  </p:clrMapOvr>
  <p:transition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7981795"/>
      </p:ext>
    </p:extLst>
  </p:cSld>
  <p:clrMapOvr>
    <a:masterClrMapping/>
  </p:clrMapOvr>
  <p:transition>
    <p:fad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57076"/>
      </p:ext>
    </p:extLst>
  </p:cSld>
  <p:clrMapOvr>
    <a:masterClrMapping/>
  </p:clrMapOvr>
  <p:transition>
    <p:fad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836494"/>
      </p:ext>
    </p:extLst>
  </p:cSld>
  <p:clrMapOvr>
    <a:masterClrMapping/>
  </p:clrMapOvr>
  <p:transition>
    <p:fad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768090"/>
      </p:ext>
    </p:extLst>
  </p:cSld>
  <p:clrMapOvr>
    <a:masterClrMapping/>
  </p:clrMapOvr>
  <p:transition>
    <p:fad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862255"/>
      </p:ext>
    </p:extLst>
  </p:cSld>
  <p:clrMapOvr>
    <a:masterClrMapping/>
  </p:clrMapOvr>
  <p:transition>
    <p:fad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175946"/>
      </p:ext>
    </p:extLst>
  </p:cSld>
  <p:clrMapOvr>
    <a:masterClrMapping/>
  </p:clrMapOvr>
  <p:transition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59551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kyri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721601" y="8331200"/>
            <a:ext cx="8541925" cy="812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6256000" cy="9144000"/>
          </a:xfrm>
          <a:prstGeom prst="rect">
            <a:avLst/>
          </a:prstGeom>
          <a:solidFill>
            <a:srgbClr val="26AFC8"/>
          </a:solidFill>
          <a:ln w="9525">
            <a:noFill/>
            <a:miter lim="800000"/>
            <a:headEnd/>
            <a:tailEnd/>
          </a:ln>
          <a:effectLst/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55693" y="3454400"/>
            <a:ext cx="5681109" cy="50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 noProof="0" dirty="0"/>
              <a:t>Įterpti fono paveikslėliui, paspauskite ant ikonos centre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83734" y="2946400"/>
            <a:ext cx="6773333" cy="132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948267" y="406400"/>
            <a:ext cx="4064000" cy="1625600"/>
          </a:xfrm>
          <a:prstGeom prst="rect">
            <a:avLst/>
          </a:prstGeom>
        </p:spPr>
        <p:txBody>
          <a:bodyPr/>
          <a:lstStyle>
            <a:lvl1pPr>
              <a:defRPr sz="170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0#</a:t>
            </a:r>
          </a:p>
        </p:txBody>
      </p:sp>
    </p:spTree>
    <p:extLst>
      <p:ext uri="{BB962C8B-B14F-4D97-AF65-F5344CB8AC3E}">
        <p14:creationId xmlns:p14="http://schemas.microsoft.com/office/powerpoint/2010/main" val="197590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2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322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696210"/>
      </p:ext>
    </p:extLst>
  </p:cSld>
  <p:clrMapOvr>
    <a:masterClrMapping/>
  </p:clrMapOvr>
  <p:transition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042014"/>
      </p:ext>
    </p:extLst>
  </p:cSld>
  <p:clrMapOvr>
    <a:masterClrMapping/>
  </p:clrMapOvr>
  <p:transition>
    <p:fad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5276597"/>
      </p:ext>
    </p:extLst>
  </p:cSld>
  <p:clrMapOvr>
    <a:masterClrMapping/>
  </p:clrMapOvr>
  <p:transition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832263"/>
      </p:ext>
    </p:extLst>
  </p:cSld>
  <p:clrMapOvr>
    <a:masterClrMapping/>
  </p:clrMapOvr>
  <p:transition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7526376"/>
      </p:ext>
    </p:extLst>
  </p:cSld>
  <p:clrMapOvr>
    <a:masterClrMapping/>
  </p:clrMapOvr>
  <p:transition>
    <p:fad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6712328"/>
      </p:ext>
    </p:extLst>
  </p:cSld>
  <p:clrMapOvr>
    <a:masterClrMapping/>
  </p:clrMapOvr>
  <p:transition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7410"/>
      </p:ext>
    </p:extLst>
  </p:cSld>
  <p:clrMapOvr>
    <a:masterClrMapping/>
  </p:clrMapOvr>
  <p:transition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91749"/>
      </p:ext>
    </p:extLst>
  </p:cSld>
  <p:clrMapOvr>
    <a:masterClrMapping/>
  </p:clrMapOvr>
  <p:transition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645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4044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05076"/>
      </p:ext>
    </p:extLst>
  </p:cSld>
  <p:clrMapOvr>
    <a:masterClrMapping/>
  </p:clrMapOvr>
  <p:transition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3249052562"/>
      </p:ext>
    </p:extLst>
  </p:cSld>
  <p:clrMapOvr>
    <a:masterClrMapping/>
  </p:clrMapOvr>
  <p:transition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02811"/>
      </p:ext>
    </p:extLst>
  </p:cSld>
  <p:clrMapOvr>
    <a:masterClrMapping/>
  </p:clrMapOvr>
  <p:transition>
    <p:fade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3343955"/>
      </p:ext>
    </p:extLst>
  </p:cSld>
  <p:clrMapOvr>
    <a:masterClrMapping/>
  </p:clrMapOvr>
  <p:transition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39250"/>
      </p:ext>
    </p:extLst>
  </p:cSld>
  <p:clrMapOvr>
    <a:masterClrMapping/>
  </p:clrMapOvr>
  <p:transition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269333"/>
      </p:ext>
    </p:extLst>
  </p:cSld>
  <p:clrMapOvr>
    <a:masterClrMapping/>
  </p:clrMapOvr>
  <p:transition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535737"/>
      </p:ext>
    </p:extLst>
  </p:cSld>
  <p:clrMapOvr>
    <a:masterClrMapping/>
  </p:clrMapOvr>
  <p:transition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66019"/>
      </p:ext>
    </p:extLst>
  </p:cSld>
  <p:clrMapOvr>
    <a:masterClrMapping/>
  </p:clrMapOvr>
  <p:transition>
    <p:fade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100395"/>
      </p:ext>
    </p:extLst>
  </p:cSld>
  <p:clrMapOvr>
    <a:masterClrMapping/>
  </p:clrMapOvr>
  <p:transition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617054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40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/>
            <a:endParaRPr lang="en-GB" sz="2667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6539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510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0526096"/>
      </p:ext>
    </p:extLst>
  </p:cSld>
  <p:clrMapOvr>
    <a:masterClrMapping/>
  </p:clrMapOvr>
  <p:transition>
    <p:fade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0166573"/>
      </p:ext>
    </p:extLst>
  </p:cSld>
  <p:clrMapOvr>
    <a:masterClrMapping/>
  </p:clrMapOvr>
  <p:transition>
    <p:fade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2761557"/>
      </p:ext>
    </p:extLst>
  </p:cSld>
  <p:clrMapOvr>
    <a:masterClrMapping/>
  </p:clrMapOvr>
  <p:transition>
    <p:fade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4545416"/>
      </p:ext>
    </p:extLst>
  </p:cSld>
  <p:clrMapOvr>
    <a:masterClrMapping/>
  </p:clrMapOvr>
  <p:transition>
    <p:fade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1444640"/>
      </p:ext>
    </p:extLst>
  </p:cSld>
  <p:clrMapOvr>
    <a:masterClrMapping/>
  </p:clrMapOvr>
  <p:transition>
    <p:fade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2542755"/>
      </p:ext>
    </p:extLst>
  </p:cSld>
  <p:clrMapOvr>
    <a:masterClrMapping/>
  </p:clrMapOvr>
  <p:transition>
    <p:fade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73556"/>
      </p:ext>
    </p:extLst>
  </p:cSld>
  <p:clrMapOvr>
    <a:masterClrMapping/>
  </p:clrMapOvr>
  <p:transition>
    <p:fade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11800"/>
      </p:ext>
    </p:extLst>
  </p:cSld>
  <p:clrMapOvr>
    <a:masterClrMapping/>
  </p:clrMapOvr>
  <p:transition>
    <p:fade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425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5360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6091"/>
      </p:ext>
    </p:extLst>
  </p:cSld>
  <p:clrMapOvr>
    <a:masterClrMapping/>
  </p:clrMapOvr>
  <p:transition>
    <p:fade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1135897775"/>
      </p:ext>
    </p:extLst>
  </p:cSld>
  <p:clrMapOvr>
    <a:masterClrMapping/>
  </p:clrMapOvr>
  <p:transition>
    <p:fade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91725"/>
      </p:ext>
    </p:extLst>
  </p:cSld>
  <p:clrMapOvr>
    <a:masterClrMapping/>
  </p:clrMapOvr>
  <p:transition>
    <p:fade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7503297"/>
      </p:ext>
    </p:extLst>
  </p:cSld>
  <p:clrMapOvr>
    <a:masterClrMapping/>
  </p:clrMapOvr>
  <p:transition>
    <p:fade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55172"/>
      </p:ext>
    </p:extLst>
  </p:cSld>
  <p:clrMapOvr>
    <a:masterClrMapping/>
  </p:clrMapOvr>
  <p:transition>
    <p:fade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477265"/>
      </p:ext>
    </p:extLst>
  </p:cSld>
  <p:clrMapOvr>
    <a:masterClrMapping/>
  </p:clrMapOvr>
  <p:transition>
    <p:fade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734153"/>
      </p:ext>
    </p:extLst>
  </p:cSld>
  <p:clrMapOvr>
    <a:masterClrMapping/>
  </p:clrMapOvr>
  <p:transition>
    <p:fade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21343"/>
      </p:ext>
    </p:extLst>
  </p:cSld>
  <p:clrMapOvr>
    <a:masterClrMapping/>
  </p:clrMapOvr>
  <p:transition>
    <p:fade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12816"/>
      </p:ext>
    </p:extLst>
  </p:cSld>
  <p:clrMapOvr>
    <a:masterClrMapping/>
  </p:clrMapOvr>
  <p:transition>
    <p:fad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64716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8851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220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8159292"/>
      </p:ext>
    </p:extLst>
  </p:cSld>
  <p:clrMapOvr>
    <a:masterClrMapping/>
  </p:clrMapOvr>
  <p:transition>
    <p:fad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123321"/>
      </p:ext>
    </p:extLst>
  </p:cSld>
  <p:clrMapOvr>
    <a:masterClrMapping/>
  </p:clrMapOvr>
  <p:transition>
    <p:fad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3711457"/>
      </p:ext>
    </p:extLst>
  </p:cSld>
  <p:clrMapOvr>
    <a:masterClrMapping/>
  </p:clrMapOvr>
  <p:transition>
    <p:fad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77778"/>
      </p:ext>
    </p:extLst>
  </p:cSld>
  <p:clrMapOvr>
    <a:masterClrMapping/>
  </p:clrMapOvr>
  <p:transition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97593"/>
      </p:ext>
    </p:extLst>
  </p:cSld>
  <p:clrMapOvr>
    <a:masterClrMapping/>
  </p:clrMapOvr>
  <p:transition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1509628"/>
      </p:ext>
    </p:extLst>
  </p:cSld>
  <p:clrMapOvr>
    <a:masterClrMapping/>
  </p:clrMapOvr>
  <p:transition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3620"/>
      </p:ext>
    </p:extLst>
  </p:cSld>
  <p:clrMapOvr>
    <a:masterClrMapping/>
  </p:clrMapOvr>
  <p:transition>
    <p:fad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65856"/>
      </p:ext>
    </p:extLst>
  </p:cSld>
  <p:clrMapOvr>
    <a:masterClrMapping/>
  </p:clrMapOvr>
  <p:transition>
    <p:fad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0944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1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4" y="1532467"/>
            <a:ext cx="13885333" cy="3098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85334" y="4715934"/>
            <a:ext cx="13885333" cy="105833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33"/>
            </a:lvl1pPr>
            <a:lvl2pPr marL="0" indent="152396" algn="ctr">
              <a:spcBef>
                <a:spcPts val="0"/>
              </a:spcBef>
              <a:buSzTx/>
              <a:buNone/>
              <a:defRPr sz="2933"/>
            </a:lvl2pPr>
            <a:lvl3pPr marL="0" indent="304792" algn="ctr">
              <a:spcBef>
                <a:spcPts val="0"/>
              </a:spcBef>
              <a:buSzTx/>
              <a:buNone/>
              <a:defRPr sz="2933"/>
            </a:lvl3pPr>
            <a:lvl4pPr marL="0" indent="457189" algn="ctr">
              <a:spcBef>
                <a:spcPts val="0"/>
              </a:spcBef>
              <a:buSzTx/>
              <a:buNone/>
              <a:defRPr sz="2933"/>
            </a:lvl4pPr>
            <a:lvl5pPr marL="0" indent="609585" algn="ctr">
              <a:spcBef>
                <a:spcPts val="0"/>
              </a:spcBef>
              <a:buSzTx/>
              <a:buNone/>
              <a:defRPr sz="29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88249"/>
      </p:ext>
    </p:extLst>
  </p:cSld>
  <p:clrMapOvr>
    <a:masterClrMapping/>
  </p:clrMapOvr>
  <p:transition spd="med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5590"/>
      </p:ext>
    </p:extLst>
  </p:cSld>
  <p:clrMapOvr>
    <a:masterClrMapping/>
  </p:clrMapOvr>
  <p:transition>
    <p:fade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3082433992"/>
      </p:ext>
    </p:extLst>
  </p:cSld>
  <p:clrMapOvr>
    <a:masterClrMapping/>
  </p:clrMapOvr>
  <p:transition>
    <p:fade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0321"/>
      </p:ext>
    </p:extLst>
  </p:cSld>
  <p:clrMapOvr>
    <a:masterClrMapping/>
  </p:clrMapOvr>
  <p:transition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864520"/>
      </p:ext>
    </p:extLst>
  </p:cSld>
  <p:clrMapOvr>
    <a:masterClrMapping/>
  </p:clrMapOvr>
  <p:transition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69201"/>
      </p:ext>
    </p:extLst>
  </p:cSld>
  <p:clrMapOvr>
    <a:masterClrMapping/>
  </p:clrMapOvr>
  <p:transition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888616"/>
      </p:ext>
    </p:extLst>
  </p:cSld>
  <p:clrMapOvr>
    <a:masterClrMapping/>
  </p:clrMapOvr>
  <p:transition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415625"/>
      </p:ext>
    </p:extLst>
  </p:cSld>
  <p:clrMapOvr>
    <a:masterClrMapping/>
  </p:clrMapOvr>
  <p:transition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810477"/>
      </p:ext>
    </p:extLst>
  </p:cSld>
  <p:clrMapOvr>
    <a:masterClrMapping/>
  </p:clrMapOvr>
  <p:transition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22079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6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r>
              <a:rPr lang="en-US" dirty="0" err="1"/>
              <a:t>yyyy</a:t>
            </a:r>
            <a:r>
              <a:rPr lang="en-US" dirty="0"/>
              <a:t>-mm-</a:t>
            </a:r>
            <a:r>
              <a:rPr lang="en-US" dirty="0" err="1"/>
              <a:t>dd</a:t>
            </a:r>
            <a:r>
              <a:rPr lang="en-US" dirty="0"/>
              <a:t> or Month </a:t>
            </a:r>
            <a:r>
              <a:rPr lang="en-US" dirty="0" err="1"/>
              <a:t>dd</a:t>
            </a:r>
            <a:r>
              <a:rPr lang="en-US" dirty="0"/>
              <a:t>, </a:t>
            </a:r>
            <a:r>
              <a:rPr lang="en-US" dirty="0" err="1"/>
              <a:t>yyyy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1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r>
              <a:rPr lang="lt-LT" dirty="0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0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748560"/>
      </p:ext>
    </p:extLst>
  </p:cSld>
  <p:clrMapOvr>
    <a:masterClrMapping/>
  </p:clrMapOvr>
  <p:transition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013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926241"/>
      </p:ext>
    </p:extLst>
  </p:cSld>
  <p:clrMapOvr>
    <a:masterClrMapping/>
  </p:clrMapOvr>
  <p:transition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8776364"/>
      </p:ext>
    </p:extLst>
  </p:cSld>
  <p:clrMapOvr>
    <a:masterClrMapping/>
  </p:clrMapOvr>
  <p:transition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8989806"/>
      </p:ext>
    </p:extLst>
  </p:cSld>
  <p:clrMapOvr>
    <a:masterClrMapping/>
  </p:clrMapOvr>
  <p:transition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458975"/>
      </p:ext>
    </p:extLst>
  </p:cSld>
  <p:clrMapOvr>
    <a:masterClrMapping/>
  </p:clrMapOvr>
  <p:transition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0993030"/>
      </p:ext>
    </p:extLst>
  </p:cSld>
  <p:clrMapOvr>
    <a:masterClrMapping/>
  </p:clrMapOvr>
  <p:transition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5393248"/>
      </p:ext>
    </p:extLst>
  </p:cSld>
  <p:clrMapOvr>
    <a:masterClrMapping/>
  </p:clrMapOvr>
  <p:transition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23030"/>
      </p:ext>
    </p:extLst>
  </p:cSld>
  <p:clrMapOvr>
    <a:masterClrMapping/>
  </p:clrMapOvr>
  <p:transition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5483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1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3" y="2536801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8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8" y="8028385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3200" dirty="0">
                <a:solidFill>
                  <a:srgbClr val="000000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54859"/>
      </p:ext>
    </p:extLst>
  </p:cSld>
  <p:clrMapOvr>
    <a:masterClrMapping/>
  </p:clrMapOvr>
  <p:transition/>
  <p:hf hdr="0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7677"/>
      </p:ext>
    </p:extLst>
  </p:cSld>
  <p:clrMapOvr>
    <a:masterClrMapping/>
  </p:clrMapOvr>
  <p:transition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4" y="1532467"/>
            <a:ext cx="13885333" cy="3098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85334" y="4715934"/>
            <a:ext cx="13885333" cy="105833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33"/>
            </a:lvl1pPr>
            <a:lvl2pPr marL="0" indent="152396" algn="ctr">
              <a:spcBef>
                <a:spcPts val="0"/>
              </a:spcBef>
              <a:buSzTx/>
              <a:buNone/>
              <a:defRPr sz="2933"/>
            </a:lvl2pPr>
            <a:lvl3pPr marL="0" indent="304792" algn="ctr">
              <a:spcBef>
                <a:spcPts val="0"/>
              </a:spcBef>
              <a:buSzTx/>
              <a:buNone/>
              <a:defRPr sz="2933"/>
            </a:lvl3pPr>
            <a:lvl4pPr marL="0" indent="457189" algn="ctr">
              <a:spcBef>
                <a:spcPts val="0"/>
              </a:spcBef>
              <a:buSzTx/>
              <a:buNone/>
              <a:defRPr sz="2933"/>
            </a:lvl4pPr>
            <a:lvl5pPr marL="0" indent="609585" algn="ctr">
              <a:spcBef>
                <a:spcPts val="0"/>
              </a:spcBef>
              <a:buSzTx/>
              <a:buNone/>
              <a:defRPr sz="29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82402"/>
      </p:ext>
    </p:extLst>
  </p:cSld>
  <p:clrMapOvr>
    <a:masterClrMapping/>
  </p:clrMapOvr>
  <p:transition spd="med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DEC8E681-EF45-40B9-8D35-5653E927968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40431"/>
      </p:ext>
    </p:extLst>
  </p:cSld>
  <p:clrMapOvr>
    <a:masterClrMapping/>
  </p:clrMapOvr>
  <p:transition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40B69926-78E6-4077-A2A8-645DF32C522C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46535" y="1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3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Identifier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38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Version</a:t>
            </a:r>
          </a:p>
        </p:txBody>
      </p:sp>
      <p:sp>
        <p:nvSpPr>
          <p:cNvPr id="39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Status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41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Relation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43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Document type</a:t>
            </a:r>
          </a:p>
        </p:txBody>
      </p:sp>
      <p:sp>
        <p:nvSpPr>
          <p:cNvPr id="4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45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Creator</a:t>
            </a:r>
          </a:p>
        </p:txBody>
      </p:sp>
      <p:sp>
        <p:nvSpPr>
          <p:cNvPr id="46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Approved by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 marL="0" indent="0">
              <a:buNone/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</p:spTree>
    <p:extLst>
      <p:ext uri="{BB962C8B-B14F-4D97-AF65-F5344CB8AC3E}">
        <p14:creationId xmlns:p14="http://schemas.microsoft.com/office/powerpoint/2010/main" val="4014996724"/>
      </p:ext>
    </p:extLst>
  </p:cSld>
  <p:clrMapOvr>
    <a:masterClrMapping/>
  </p:clrMapOvr>
  <p:transition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2232ED85-86BD-49C0-8E68-0F5CD74FB57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14579"/>
      </p:ext>
    </p:extLst>
  </p:cSld>
  <p:clrMapOvr>
    <a:masterClrMapping/>
  </p:clrMapOvr>
  <p:transition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379A-7BD6-4480-934E-46579A12AD90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7619244"/>
      </p:ext>
    </p:extLst>
  </p:cSld>
  <p:clrMapOvr>
    <a:masterClrMapping/>
  </p:clrMapOvr>
  <p:transition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F4B8B-C4F4-4AB1-BB6B-63B780AB00BD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51408"/>
      </p:ext>
    </p:extLst>
  </p:cSld>
  <p:clrMapOvr>
    <a:masterClrMapping/>
  </p:clrMapOvr>
  <p:transition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482378"/>
      </p:ext>
    </p:extLst>
  </p:cSld>
  <p:clrMapOvr>
    <a:masterClrMapping/>
  </p:clrMapOvr>
  <p:transition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495617"/>
      </p:ext>
    </p:extLst>
  </p:cSld>
  <p:clrMapOvr>
    <a:masterClrMapping/>
  </p:clrMapOvr>
  <p:transition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03698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4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73" fontAlgn="base">
              <a:spcBef>
                <a:spcPct val="0"/>
              </a:spcBef>
              <a:spcAft>
                <a:spcPct val="0"/>
              </a:spcAft>
            </a:pPr>
            <a:endParaRPr lang="en-US" sz="2540" dirty="0">
              <a:solidFill>
                <a:prstClr val="black"/>
              </a:solidFill>
              <a:latin typeface="Helvetica Neue Thin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29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4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7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0" y="8561921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69" y="8561921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1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6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4752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547145"/>
      </p:ext>
    </p:extLst>
  </p:cSld>
  <p:clrMapOvr>
    <a:masterClrMapping/>
  </p:clrMapOvr>
  <p:transition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394839"/>
      </p:ext>
    </p:extLst>
  </p:cSld>
  <p:clrMapOvr>
    <a:masterClrMapping/>
  </p:clrMapOvr>
  <p:transition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441" y="0"/>
            <a:ext cx="16256000" cy="9144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324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198F-0DC2-4FC0-A2B9-B51366C1EDA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909186" indent="-353475">
              <a:tabLst>
                <a:tab pos="1195887" algn="l"/>
              </a:tabLst>
              <a:defRPr/>
            </a:lvl3pPr>
            <a:lvl4pPr marL="1911303" indent="-2117">
              <a:tabLst>
                <a:tab pos="1195887" algn="l"/>
              </a:tabLst>
              <a:defRPr/>
            </a:lvl4pPr>
            <a:lvl5pPr marL="1911303" indent="-2117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7324796"/>
      </p:ext>
    </p:extLst>
  </p:cSld>
  <p:clrMapOvr>
    <a:masterClrMapping/>
  </p:clrMapOvr>
  <p:transition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14B-B5C3-4B5C-A777-DD110DE24353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792857"/>
      </p:ext>
    </p:extLst>
  </p:cSld>
  <p:clrMapOvr>
    <a:masterClrMapping/>
  </p:clrMapOvr>
  <p:transition>
    <p:fade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02841-25E9-4DE6-A89D-A75469128A2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3508456"/>
      </p:ext>
    </p:extLst>
  </p:cSld>
  <p:clrMapOvr>
    <a:masterClrMapping/>
  </p:clrMapOvr>
  <p:transition>
    <p:fade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0BB7-A1AD-4E55-9906-3B27F21936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5371598"/>
      </p:ext>
    </p:extLst>
  </p:cSld>
  <p:clrMapOvr>
    <a:masterClrMapping/>
  </p:clrMapOvr>
  <p:transition>
    <p:fade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AD70-39A2-4D91-A474-4C9E67268A88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626010"/>
      </p:ext>
    </p:extLst>
  </p:cSld>
  <p:clrMapOvr>
    <a:masterClrMapping/>
  </p:clrMapOvr>
  <p:transition>
    <p:fade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3A81-468B-4D05-A519-30C77D6306D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6262"/>
      </p:ext>
    </p:extLst>
  </p:cSld>
  <p:clrMapOvr>
    <a:masterClrMapping/>
  </p:clrMapOvr>
  <p:transition>
    <p:fade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E53B-C83D-4CAF-AE02-8B7E46A37A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6767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418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79308-7FB7-4E77-B248-DDB3B66E01C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76066"/>
      </p:ext>
    </p:extLst>
  </p:cSld>
  <p:clrMapOvr>
    <a:masterClrMapping/>
  </p:clrMapOvr>
  <p:transition>
    <p:fade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11" r="-44411"/>
          <a:stretch/>
        </p:blipFill>
        <p:spPr>
          <a:xfrm>
            <a:off x="3666399" y="3246367"/>
            <a:ext cx="8923535" cy="2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42752"/>
      </p:ext>
    </p:extLst>
  </p:cSld>
  <p:clrMapOvr>
    <a:masterClrMapping/>
  </p:clrMapOvr>
  <p:transition>
    <p:fade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4" y="1532467"/>
            <a:ext cx="13885333" cy="3098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85334" y="4715934"/>
            <a:ext cx="13885333" cy="105833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33"/>
            </a:lvl1pPr>
            <a:lvl2pPr marL="0" indent="152396" algn="ctr">
              <a:spcBef>
                <a:spcPts val="0"/>
              </a:spcBef>
              <a:buSzTx/>
              <a:buNone/>
              <a:defRPr sz="2933"/>
            </a:lvl2pPr>
            <a:lvl3pPr marL="0" indent="304792" algn="ctr">
              <a:spcBef>
                <a:spcPts val="0"/>
              </a:spcBef>
              <a:buSzTx/>
              <a:buNone/>
              <a:defRPr sz="2933"/>
            </a:lvl3pPr>
            <a:lvl4pPr marL="0" indent="457189" algn="ctr">
              <a:spcBef>
                <a:spcPts val="0"/>
              </a:spcBef>
              <a:buSzTx/>
              <a:buNone/>
              <a:defRPr sz="2933"/>
            </a:lvl4pPr>
            <a:lvl5pPr marL="0" indent="609585" algn="ctr">
              <a:spcBef>
                <a:spcPts val="0"/>
              </a:spcBef>
              <a:buSzTx/>
              <a:buNone/>
              <a:defRPr sz="29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96989"/>
      </p:ext>
    </p:extLst>
  </p:cSld>
  <p:clrMapOvr>
    <a:masterClrMapping/>
  </p:clrMapOvr>
  <p:transition spd="med"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8" name="Media Placeholder 9"/>
          <p:cNvSpPr>
            <a:spLocks noGrp="1"/>
          </p:cNvSpPr>
          <p:nvPr>
            <p:ph type="media" sz="quarter" idx="13" hasCustomPrompt="1"/>
          </p:nvPr>
        </p:nvSpPr>
        <p:spPr>
          <a:xfrm>
            <a:off x="8246533" y="1"/>
            <a:ext cx="8009468" cy="9143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Placeholder for Pebble videos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11F38C1A-4998-4924-818B-5273132469C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93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4485216" y="6017684"/>
            <a:ext cx="698909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Identifier: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485217" y="6240658"/>
            <a:ext cx="3522135" cy="225703"/>
          </a:xfrm>
        </p:spPr>
        <p:txBody>
          <a:bodyPr wrap="square" rIns="0">
            <a:noAutofit/>
          </a:bodyPr>
          <a:lstStyle>
            <a:lvl1pPr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Identifier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85217" y="6539053"/>
            <a:ext cx="62410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Version: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4485217" y="7047723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Status: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85217" y="7270697"/>
            <a:ext cx="3522135" cy="225703"/>
          </a:xfrm>
        </p:spPr>
        <p:txBody>
          <a:bodyPr wrap="square" rIns="0">
            <a:noAutofit/>
          </a:bodyPr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Status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4485217" y="7569092"/>
            <a:ext cx="671124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Relation: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485217" y="7792063"/>
            <a:ext cx="3522135" cy="225703"/>
          </a:xfrm>
        </p:spPr>
        <p:txBody>
          <a:bodyPr wrap="square" rIns="0">
            <a:noAutofit/>
          </a:bodyPr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Relation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17552" y="6023977"/>
            <a:ext cx="1190497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Document type: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717552" y="6246951"/>
            <a:ext cx="3528483" cy="225703"/>
          </a:xfrm>
        </p:spPr>
        <p:txBody>
          <a:bodyPr wrap="square" rIns="0">
            <a:noAutofit/>
          </a:bodyPr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Document type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17552" y="6545347"/>
            <a:ext cx="654025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Creator: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717552" y="7054016"/>
            <a:ext cx="1000273" cy="2051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219170" hangingPunct="1"/>
            <a:r>
              <a:rPr lang="en-GB" sz="1333" kern="1200" dirty="0" smtClean="0">
                <a:solidFill>
                  <a:srgbClr val="EEEEEE">
                    <a:lumMod val="50000"/>
                  </a:srgbClr>
                </a:solidFill>
                <a:ea typeface="+mn-ea"/>
                <a:cs typeface="+mn-cs"/>
              </a:rPr>
              <a:t>Approved by: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717552" y="7276990"/>
            <a:ext cx="3528483" cy="225703"/>
          </a:xfrm>
        </p:spPr>
        <p:txBody>
          <a:bodyPr wrap="square" rIns="0">
            <a:noAutofit/>
          </a:bodyPr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17" y="6762026"/>
            <a:ext cx="3522135" cy="225703"/>
          </a:xfrm>
        </p:spPr>
        <p:txBody>
          <a:bodyPr wrap="square" rIns="0">
            <a:noAutofit/>
          </a:bodyPr>
          <a:lstStyle>
            <a:lvl1pPr>
              <a:defRPr sz="1333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Version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717552" y="6768319"/>
            <a:ext cx="3528483" cy="225703"/>
          </a:xfrm>
        </p:spPr>
        <p:txBody>
          <a:bodyPr wrap="square" rIns="0">
            <a:noAutofit/>
          </a:bodyPr>
          <a:lstStyle>
            <a:lvl1pPr>
              <a:defRPr sz="1333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Name and telephone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7289800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34" name="Media Placeholder 9"/>
          <p:cNvSpPr>
            <a:spLocks noGrp="1"/>
          </p:cNvSpPr>
          <p:nvPr>
            <p:ph type="media" sz="quarter" idx="13" hasCustomPrompt="1"/>
          </p:nvPr>
        </p:nvSpPr>
        <p:spPr>
          <a:xfrm>
            <a:off x="8246533" y="1"/>
            <a:ext cx="8009468" cy="9143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Placeholder for Pebble videos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80ABAB61-F8D3-4D62-8F64-E8DA8D4E6221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6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2391833"/>
            <a:ext cx="11055349" cy="3625851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8000"/>
            </a:lvl1pPr>
          </a:lstStyle>
          <a:p>
            <a:r>
              <a:rPr lang="en-US" dirty="0" smtClean="0"/>
              <a:t>MASTER TITLE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7" y="658961"/>
            <a:ext cx="2460995" cy="960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1" y="6252636"/>
            <a:ext cx="7289800" cy="1695449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717551" y="8562559"/>
            <a:ext cx="1104000" cy="205184"/>
          </a:xfrm>
        </p:spPr>
        <p:txBody>
          <a:bodyPr/>
          <a:lstStyle/>
          <a:p>
            <a:fld id="{72FA4B19-0882-499E-99FD-695920978EC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6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E1BF4-E83E-4403-9C9B-4DC1349E54DD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385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B06918-B169-44EB-BD01-1847B936D82E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Confidentiality class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300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614">
            <a:off x="11375244" y="5052380"/>
            <a:ext cx="9761512" cy="9761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673">
            <a:off x="409703" y="5588178"/>
            <a:ext cx="6008428" cy="6008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94">
            <a:off x="9781457" y="230736"/>
            <a:ext cx="4699383" cy="49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39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C -0.003 -3.33333E-6 -0.00586 0.00278 -0.00586 0.00834 C -0.00586 0.01297 -0.003 0.01736 3.95833E-6 0.01736 C 0.00325 0.01736 0.00586 0.01297 0.00586 0.00834 C 0.00586 0.00278 0.00325 -3.33333E-6 3.95833E-6 -3.33333E-6 Z " pathEditMode="relative" rAng="0" ptsTypes="AAAAA"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C 0.00144 -4.81481E-6 0.00274 0.00186 0.00274 0.0044 C 0.00274 0.00672 0.00144 0.00903 -4.79167E-6 0.00903 C -0.00143 0.00903 -0.00247 0.00672 -0.00247 0.0044 C -0.00247 0.00186 -0.00143 -4.81481E-6 -4.79167E-6 -4.81481E-6 Z " pathEditMode="relative" rAng="0" ptsTypes="AAAAA">
                                      <p:cBhvr>
                                        <p:cTn id="19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C -0.00299 -1.11111E-6 -0.00586 0.00116 -0.00586 0.00324 C -0.00586 0.00509 -0.00299 0.00671 0 0.00671 C 0.00326 0.00671 0.00586 0.00509 0.00586 0.00324 C 0.00586 0.00116 0.00326 -1.11111E-6 0 -1.11111E-6 Z " pathEditMode="relative" rAng="0" ptsTypes="AAAAA">
                                      <p:cBhvr>
                                        <p:cTn id="23" dur="6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614">
            <a:off x="13584370" y="4906307"/>
            <a:ext cx="2988687" cy="3139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7833">
            <a:off x="-2419004" y="5101443"/>
            <a:ext cx="10083431" cy="10083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94">
            <a:off x="8438067" y="3613355"/>
            <a:ext cx="4143823" cy="41438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939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C -0.003 7.40741E-7 -0.00586 0.00278 -0.00586 0.00833 C -0.00586 0.01296 -0.003 0.01736 1.875E-6 0.01736 C 0.00325 0.01736 0.00586 0.01296 0.00586 0.00833 C 0.00586 0.00278 0.00325 7.40741E-7 1.875E-6 7.40741E-7 Z " pathEditMode="relative" rAng="0" ptsTypes="AAAAA"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C 0.00143 -4.07407E-6 0.00273 0.00186 0.00273 0.0044 C 0.00273 0.00672 0.00143 0.00903 2.91667E-6 0.00903 C -0.00144 0.00903 -0.00248 0.00672 -0.00248 0.0044 C -0.00248 0.00186 -0.00144 -4.07407E-6 2.91667E-6 -4.07407E-6 Z " pathEditMode="relative" rAng="0" ptsTypes="AAAAA">
                                      <p:cBhvr>
                                        <p:cTn id="19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C -0.003 -2.96296E-6 -0.00586 0.00116 -0.00586 0.00324 C -0.00586 0.0051 -0.003 0.00695 3.95833E-6 0.00695 C 0.00325 0.00695 0.00586 0.0051 0.00586 0.00324 C 0.00586 0.00116 0.00325 -2.96296E-6 3.95833E-6 -2.96296E-6 Z " pathEditMode="relative" rAng="0" ptsTypes="AAAAA">
                                      <p:cBhvr>
                                        <p:cTn id="23" dur="6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nas stulpelis, be paaiškini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5" y="8428576"/>
            <a:ext cx="2063045" cy="486834"/>
          </a:xfrm>
          <a:prstGeom prst="rect">
            <a:avLst/>
          </a:prstGeom>
        </p:spPr>
        <p:txBody>
          <a:bodyPr lIns="91426" tIns="45713" rIns="91426" bIns="4571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</a:defRPr>
            </a:lvl1pPr>
          </a:lstStyle>
          <a:p>
            <a:pPr defTabSz="1625620" hangingPunct="1"/>
            <a:fld id="{C8BC21EE-517A-4474-8678-8E2585EAF1A3}" type="datetimeFigureOut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2018-02-20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8411643"/>
            <a:ext cx="5125156" cy="486834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defTabSz="1625620" hangingPunct="1"/>
            <a:endParaRPr lang="lt-LT" kern="1200" dirty="0">
              <a:solidFill>
                <a:srgbClr val="292929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43"/>
            <a:ext cx="1490133" cy="486834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  <a:ea typeface="ＭＳ Ｐゴシック" charset="-128"/>
              </a:defRPr>
            </a:lvl1pPr>
          </a:lstStyle>
          <a:p>
            <a:pPr defTabSz="1625620" hangingPunct="1"/>
            <a:fld id="{4626FF5E-685B-45C6-828D-9EBBE95C87C6}" type="slidenum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‹#›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812815" y="1511661"/>
            <a:ext cx="14579600" cy="6240692"/>
          </a:xfrm>
          <a:prstGeom prst="rect">
            <a:avLst/>
          </a:prstGeom>
        </p:spPr>
        <p:txBody>
          <a:bodyPr numCol="3"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221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588153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1105">
            <a:off x="1267130" y="-7418347"/>
            <a:ext cx="11713337" cy="11713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673">
            <a:off x="4434977" y="6325657"/>
            <a:ext cx="4587799" cy="4587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9538">
            <a:off x="10699009" y="3537849"/>
            <a:ext cx="8438052" cy="88648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17552" y="717553"/>
            <a:ext cx="7289800" cy="33697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364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C -0.00299 -2.59259E-6 -0.00586 0.00278 -0.00586 0.00834 C -0.00586 0.01297 -0.00299 0.01736 -2.29167E-6 0.01736 C 0.00326 0.01736 0.00586 0.01297 0.00586 0.00834 C 0.00586 0.00278 0.00326 -2.59259E-6 -2.29167E-6 -2.59259E-6 Z " pathEditMode="relative" rAng="0" ptsTypes="AAAAA"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143 -4.81481E-6 0.00273 0.00186 0.00273 0.0044 C 0.00273 0.00672 0.00143 0.00903 1.66667E-6 0.00903 C -0.00143 0.00903 -0.00248 0.00672 -0.00248 0.0044 C -0.00248 0.00186 -0.00143 -4.81481E-6 1.66667E-6 -4.81481E-6 Z " pathEditMode="relative" rAng="0" ptsTypes="AAAAA">
                                      <p:cBhvr>
                                        <p:cTn id="19" dur="5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C -0.00299 3.33333E-6 -0.00586 0.00115 -0.00586 0.00324 C -0.00586 0.00509 -0.00299 0.00671 -1.45833E-6 0.00671 C 0.00326 0.00671 0.00586 0.00509 0.00586 0.00324 C 0.00586 0.00115 0.00326 3.33333E-6 -1.45833E-6 3.33333E-6 Z " pathEditMode="relative" rAng="0" ptsTypes="AAAAA">
                                      <p:cBhvr>
                                        <p:cTn id="23" dur="6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5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97" name="Freeform 96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31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2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4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6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hangingPunct="1"/>
                <a:endParaRPr lang="en-US" sz="240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Freeform 15"/>
          <p:cNvSpPr>
            <a:spLocks/>
          </p:cNvSpPr>
          <p:nvPr userDrawn="1"/>
        </p:nvSpPr>
        <p:spPr bwMode="auto">
          <a:xfrm>
            <a:off x="-12873882" y="-23708212"/>
            <a:ext cx="26789161" cy="23965456"/>
          </a:xfrm>
          <a:custGeom>
            <a:avLst/>
            <a:gdLst>
              <a:gd name="T0" fmla="*/ 3706 w 4211"/>
              <a:gd name="T1" fmla="*/ 473 h 3767"/>
              <a:gd name="T2" fmla="*/ 3705 w 4211"/>
              <a:gd name="T3" fmla="*/ 471 h 3767"/>
              <a:gd name="T4" fmla="*/ 3697 w 4211"/>
              <a:gd name="T5" fmla="*/ 457 h 3767"/>
              <a:gd name="T6" fmla="*/ 3635 w 4211"/>
              <a:gd name="T7" fmla="*/ 363 h 3767"/>
              <a:gd name="T8" fmla="*/ 3572 w 4211"/>
              <a:gd name="T9" fmla="*/ 292 h 3767"/>
              <a:gd name="T10" fmla="*/ 3481 w 4211"/>
              <a:gd name="T11" fmla="*/ 212 h 3767"/>
              <a:gd name="T12" fmla="*/ 3401 w 4211"/>
              <a:gd name="T13" fmla="*/ 160 h 3767"/>
              <a:gd name="T14" fmla="*/ 3227 w 4211"/>
              <a:gd name="T15" fmla="*/ 81 h 3767"/>
              <a:gd name="T16" fmla="*/ 3027 w 4211"/>
              <a:gd name="T17" fmla="*/ 27 h 3767"/>
              <a:gd name="T18" fmla="*/ 2749 w 4211"/>
              <a:gd name="T19" fmla="*/ 1 h 3767"/>
              <a:gd name="T20" fmla="*/ 2382 w 4211"/>
              <a:gd name="T21" fmla="*/ 19 h 3767"/>
              <a:gd name="T22" fmla="*/ 2155 w 4211"/>
              <a:gd name="T23" fmla="*/ 52 h 3767"/>
              <a:gd name="T24" fmla="*/ 2121 w 4211"/>
              <a:gd name="T25" fmla="*/ 59 h 3767"/>
              <a:gd name="T26" fmla="*/ 1752 w 4211"/>
              <a:gd name="T27" fmla="*/ 149 h 3767"/>
              <a:gd name="T28" fmla="*/ 746 w 4211"/>
              <a:gd name="T29" fmla="*/ 633 h 3767"/>
              <a:gd name="T30" fmla="*/ 720 w 4211"/>
              <a:gd name="T31" fmla="*/ 652 h 3767"/>
              <a:gd name="T32" fmla="*/ 693 w 4211"/>
              <a:gd name="T33" fmla="*/ 672 h 3767"/>
              <a:gd name="T34" fmla="*/ 463 w 4211"/>
              <a:gd name="T35" fmla="*/ 869 h 3767"/>
              <a:gd name="T36" fmla="*/ 271 w 4211"/>
              <a:gd name="T37" fmla="*/ 1086 h 3767"/>
              <a:gd name="T38" fmla="*/ 179 w 4211"/>
              <a:gd name="T39" fmla="*/ 1222 h 3767"/>
              <a:gd name="T40" fmla="*/ 99 w 4211"/>
              <a:gd name="T41" fmla="*/ 1376 h 3767"/>
              <a:gd name="T42" fmla="*/ 40 w 4211"/>
              <a:gd name="T43" fmla="*/ 1540 h 3767"/>
              <a:gd name="T44" fmla="*/ 7 w 4211"/>
              <a:gd name="T45" fmla="*/ 1710 h 3767"/>
              <a:gd name="T46" fmla="*/ 0 w 4211"/>
              <a:gd name="T47" fmla="*/ 1823 h 3767"/>
              <a:gd name="T48" fmla="*/ 15 w 4211"/>
              <a:gd name="T49" fmla="*/ 1998 h 3767"/>
              <a:gd name="T50" fmla="*/ 33 w 4211"/>
              <a:gd name="T51" fmla="*/ 2090 h 3767"/>
              <a:gd name="T52" fmla="*/ 94 w 4211"/>
              <a:gd name="T53" fmla="*/ 2294 h 3767"/>
              <a:gd name="T54" fmla="*/ 112 w 4211"/>
              <a:gd name="T55" fmla="*/ 2344 h 3767"/>
              <a:gd name="T56" fmla="*/ 184 w 4211"/>
              <a:gd name="T57" fmla="*/ 2512 h 3767"/>
              <a:gd name="T58" fmla="*/ 223 w 4211"/>
              <a:gd name="T59" fmla="*/ 2591 h 3767"/>
              <a:gd name="T60" fmla="*/ 232 w 4211"/>
              <a:gd name="T61" fmla="*/ 2609 h 3767"/>
              <a:gd name="T62" fmla="*/ 301 w 4211"/>
              <a:gd name="T63" fmla="*/ 2734 h 3767"/>
              <a:gd name="T64" fmla="*/ 328 w 4211"/>
              <a:gd name="T65" fmla="*/ 2781 h 3767"/>
              <a:gd name="T66" fmla="*/ 407 w 4211"/>
              <a:gd name="T67" fmla="*/ 2906 h 3767"/>
              <a:gd name="T68" fmla="*/ 461 w 4211"/>
              <a:gd name="T69" fmla="*/ 2985 h 3767"/>
              <a:gd name="T70" fmla="*/ 564 w 4211"/>
              <a:gd name="T71" fmla="*/ 3125 h 3767"/>
              <a:gd name="T72" fmla="*/ 635 w 4211"/>
              <a:gd name="T73" fmla="*/ 3214 h 3767"/>
              <a:gd name="T74" fmla="*/ 691 w 4211"/>
              <a:gd name="T75" fmla="*/ 3280 h 3767"/>
              <a:gd name="T76" fmla="*/ 1140 w 4211"/>
              <a:gd name="T77" fmla="*/ 3700 h 3767"/>
              <a:gd name="T78" fmla="*/ 1468 w 4211"/>
              <a:gd name="T79" fmla="*/ 3767 h 3767"/>
              <a:gd name="T80" fmla="*/ 1713 w 4211"/>
              <a:gd name="T81" fmla="*/ 3752 h 3767"/>
              <a:gd name="T82" fmla="*/ 4059 w 4211"/>
              <a:gd name="T83" fmla="*/ 2262 h 3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211" h="3767">
                <a:moveTo>
                  <a:pt x="3734" y="530"/>
                </a:moveTo>
                <a:cubicBezTo>
                  <a:pt x="3726" y="510"/>
                  <a:pt x="3716" y="491"/>
                  <a:pt x="3706" y="473"/>
                </a:cubicBezTo>
                <a:cubicBezTo>
                  <a:pt x="3706" y="473"/>
                  <a:pt x="3706" y="473"/>
                  <a:pt x="3706" y="473"/>
                </a:cubicBezTo>
                <a:cubicBezTo>
                  <a:pt x="3706" y="472"/>
                  <a:pt x="3706" y="472"/>
                  <a:pt x="3705" y="471"/>
                </a:cubicBezTo>
                <a:cubicBezTo>
                  <a:pt x="3703" y="467"/>
                  <a:pt x="3700" y="462"/>
                  <a:pt x="3698" y="457"/>
                </a:cubicBezTo>
                <a:cubicBezTo>
                  <a:pt x="3697" y="457"/>
                  <a:pt x="3697" y="457"/>
                  <a:pt x="3697" y="457"/>
                </a:cubicBezTo>
                <a:cubicBezTo>
                  <a:pt x="3678" y="424"/>
                  <a:pt x="3658" y="392"/>
                  <a:pt x="3635" y="363"/>
                </a:cubicBezTo>
                <a:cubicBezTo>
                  <a:pt x="3635" y="363"/>
                  <a:pt x="3635" y="363"/>
                  <a:pt x="3635" y="363"/>
                </a:cubicBezTo>
                <a:cubicBezTo>
                  <a:pt x="3632" y="360"/>
                  <a:pt x="3630" y="357"/>
                  <a:pt x="3627" y="354"/>
                </a:cubicBezTo>
                <a:cubicBezTo>
                  <a:pt x="3610" y="332"/>
                  <a:pt x="3592" y="311"/>
                  <a:pt x="3572" y="292"/>
                </a:cubicBezTo>
                <a:cubicBezTo>
                  <a:pt x="3572" y="292"/>
                  <a:pt x="3572" y="292"/>
                  <a:pt x="3572" y="292"/>
                </a:cubicBezTo>
                <a:cubicBezTo>
                  <a:pt x="3543" y="263"/>
                  <a:pt x="3513" y="236"/>
                  <a:pt x="3481" y="212"/>
                </a:cubicBezTo>
                <a:cubicBezTo>
                  <a:pt x="3480" y="212"/>
                  <a:pt x="3480" y="212"/>
                  <a:pt x="3480" y="212"/>
                </a:cubicBezTo>
                <a:cubicBezTo>
                  <a:pt x="3455" y="194"/>
                  <a:pt x="3428" y="177"/>
                  <a:pt x="3401" y="160"/>
                </a:cubicBezTo>
                <a:cubicBezTo>
                  <a:pt x="3400" y="160"/>
                  <a:pt x="3400" y="160"/>
                  <a:pt x="3400" y="159"/>
                </a:cubicBezTo>
                <a:cubicBezTo>
                  <a:pt x="3346" y="128"/>
                  <a:pt x="3288" y="102"/>
                  <a:pt x="3227" y="81"/>
                </a:cubicBezTo>
                <a:cubicBezTo>
                  <a:pt x="3226" y="80"/>
                  <a:pt x="3224" y="79"/>
                  <a:pt x="3223" y="79"/>
                </a:cubicBezTo>
                <a:cubicBezTo>
                  <a:pt x="3161" y="57"/>
                  <a:pt x="3095" y="40"/>
                  <a:pt x="3027" y="27"/>
                </a:cubicBezTo>
                <a:cubicBezTo>
                  <a:pt x="3027" y="27"/>
                  <a:pt x="3026" y="27"/>
                  <a:pt x="3026" y="28"/>
                </a:cubicBezTo>
                <a:cubicBezTo>
                  <a:pt x="2936" y="11"/>
                  <a:pt x="2844" y="3"/>
                  <a:pt x="2749" y="1"/>
                </a:cubicBezTo>
                <a:cubicBezTo>
                  <a:pt x="2737" y="0"/>
                  <a:pt x="2725" y="0"/>
                  <a:pt x="2713" y="0"/>
                </a:cubicBezTo>
                <a:cubicBezTo>
                  <a:pt x="2604" y="0"/>
                  <a:pt x="2494" y="7"/>
                  <a:pt x="2382" y="19"/>
                </a:cubicBezTo>
                <a:cubicBezTo>
                  <a:pt x="2382" y="19"/>
                  <a:pt x="2382" y="19"/>
                  <a:pt x="2382" y="19"/>
                </a:cubicBezTo>
                <a:cubicBezTo>
                  <a:pt x="2307" y="27"/>
                  <a:pt x="2231" y="39"/>
                  <a:pt x="2155" y="52"/>
                </a:cubicBezTo>
                <a:cubicBezTo>
                  <a:pt x="2154" y="52"/>
                  <a:pt x="2153" y="52"/>
                  <a:pt x="2153" y="53"/>
                </a:cubicBezTo>
                <a:cubicBezTo>
                  <a:pt x="2142" y="54"/>
                  <a:pt x="2132" y="56"/>
                  <a:pt x="2121" y="59"/>
                </a:cubicBezTo>
                <a:cubicBezTo>
                  <a:pt x="2121" y="59"/>
                  <a:pt x="2121" y="59"/>
                  <a:pt x="2121" y="59"/>
                </a:cubicBezTo>
                <a:cubicBezTo>
                  <a:pt x="1997" y="82"/>
                  <a:pt x="1874" y="112"/>
                  <a:pt x="1752" y="149"/>
                </a:cubicBezTo>
                <a:cubicBezTo>
                  <a:pt x="1752" y="149"/>
                  <a:pt x="1752" y="149"/>
                  <a:pt x="1751" y="149"/>
                </a:cubicBezTo>
                <a:cubicBezTo>
                  <a:pt x="1386" y="259"/>
                  <a:pt x="1036" y="425"/>
                  <a:pt x="746" y="633"/>
                </a:cubicBezTo>
                <a:cubicBezTo>
                  <a:pt x="740" y="637"/>
                  <a:pt x="735" y="641"/>
                  <a:pt x="730" y="645"/>
                </a:cubicBezTo>
                <a:cubicBezTo>
                  <a:pt x="726" y="647"/>
                  <a:pt x="723" y="650"/>
                  <a:pt x="720" y="652"/>
                </a:cubicBezTo>
                <a:cubicBezTo>
                  <a:pt x="711" y="658"/>
                  <a:pt x="703" y="665"/>
                  <a:pt x="695" y="671"/>
                </a:cubicBezTo>
                <a:cubicBezTo>
                  <a:pt x="694" y="671"/>
                  <a:pt x="693" y="672"/>
                  <a:pt x="693" y="672"/>
                </a:cubicBezTo>
                <a:cubicBezTo>
                  <a:pt x="611" y="734"/>
                  <a:pt x="535" y="799"/>
                  <a:pt x="465" y="866"/>
                </a:cubicBezTo>
                <a:cubicBezTo>
                  <a:pt x="464" y="867"/>
                  <a:pt x="464" y="868"/>
                  <a:pt x="463" y="869"/>
                </a:cubicBezTo>
                <a:cubicBezTo>
                  <a:pt x="392" y="938"/>
                  <a:pt x="328" y="1010"/>
                  <a:pt x="272" y="1085"/>
                </a:cubicBezTo>
                <a:cubicBezTo>
                  <a:pt x="271" y="1085"/>
                  <a:pt x="271" y="1085"/>
                  <a:pt x="271" y="1086"/>
                </a:cubicBezTo>
                <a:cubicBezTo>
                  <a:pt x="238" y="1130"/>
                  <a:pt x="207" y="1176"/>
                  <a:pt x="179" y="1222"/>
                </a:cubicBezTo>
                <a:cubicBezTo>
                  <a:pt x="179" y="1222"/>
                  <a:pt x="179" y="1222"/>
                  <a:pt x="179" y="1222"/>
                </a:cubicBezTo>
                <a:cubicBezTo>
                  <a:pt x="149" y="1272"/>
                  <a:pt x="122" y="1324"/>
                  <a:pt x="99" y="1376"/>
                </a:cubicBezTo>
                <a:cubicBezTo>
                  <a:pt x="99" y="1376"/>
                  <a:pt x="99" y="1376"/>
                  <a:pt x="99" y="1376"/>
                </a:cubicBezTo>
                <a:cubicBezTo>
                  <a:pt x="99" y="1376"/>
                  <a:pt x="99" y="1376"/>
                  <a:pt x="98" y="1376"/>
                </a:cubicBezTo>
                <a:cubicBezTo>
                  <a:pt x="75" y="1430"/>
                  <a:pt x="55" y="1484"/>
                  <a:pt x="40" y="1540"/>
                </a:cubicBezTo>
                <a:cubicBezTo>
                  <a:pt x="40" y="1540"/>
                  <a:pt x="40" y="1541"/>
                  <a:pt x="40" y="1542"/>
                </a:cubicBezTo>
                <a:cubicBezTo>
                  <a:pt x="25" y="1597"/>
                  <a:pt x="14" y="1653"/>
                  <a:pt x="7" y="1710"/>
                </a:cubicBezTo>
                <a:cubicBezTo>
                  <a:pt x="7" y="1710"/>
                  <a:pt x="7" y="1711"/>
                  <a:pt x="7" y="1711"/>
                </a:cubicBezTo>
                <a:cubicBezTo>
                  <a:pt x="3" y="1748"/>
                  <a:pt x="0" y="1785"/>
                  <a:pt x="0" y="1823"/>
                </a:cubicBezTo>
                <a:cubicBezTo>
                  <a:pt x="0" y="1824"/>
                  <a:pt x="0" y="1826"/>
                  <a:pt x="0" y="1827"/>
                </a:cubicBezTo>
                <a:cubicBezTo>
                  <a:pt x="0" y="1881"/>
                  <a:pt x="6" y="1939"/>
                  <a:pt x="15" y="1998"/>
                </a:cubicBezTo>
                <a:cubicBezTo>
                  <a:pt x="15" y="1998"/>
                  <a:pt x="15" y="1998"/>
                  <a:pt x="15" y="1998"/>
                </a:cubicBezTo>
                <a:cubicBezTo>
                  <a:pt x="20" y="2028"/>
                  <a:pt x="26" y="2059"/>
                  <a:pt x="33" y="2090"/>
                </a:cubicBezTo>
                <a:cubicBezTo>
                  <a:pt x="48" y="2156"/>
                  <a:pt x="69" y="2224"/>
                  <a:pt x="94" y="2294"/>
                </a:cubicBezTo>
                <a:cubicBezTo>
                  <a:pt x="94" y="2294"/>
                  <a:pt x="94" y="2294"/>
                  <a:pt x="94" y="2294"/>
                </a:cubicBezTo>
                <a:cubicBezTo>
                  <a:pt x="100" y="2311"/>
                  <a:pt x="106" y="2327"/>
                  <a:pt x="112" y="2344"/>
                </a:cubicBezTo>
                <a:cubicBezTo>
                  <a:pt x="112" y="2344"/>
                  <a:pt x="112" y="2344"/>
                  <a:pt x="112" y="2344"/>
                </a:cubicBezTo>
                <a:cubicBezTo>
                  <a:pt x="133" y="2399"/>
                  <a:pt x="156" y="2454"/>
                  <a:pt x="182" y="2509"/>
                </a:cubicBezTo>
                <a:cubicBezTo>
                  <a:pt x="182" y="2509"/>
                  <a:pt x="183" y="2510"/>
                  <a:pt x="184" y="2512"/>
                </a:cubicBezTo>
                <a:cubicBezTo>
                  <a:pt x="196" y="2537"/>
                  <a:pt x="208" y="2562"/>
                  <a:pt x="221" y="2587"/>
                </a:cubicBezTo>
                <a:cubicBezTo>
                  <a:pt x="221" y="2588"/>
                  <a:pt x="222" y="2590"/>
                  <a:pt x="223" y="2591"/>
                </a:cubicBezTo>
                <a:cubicBezTo>
                  <a:pt x="226" y="2597"/>
                  <a:pt x="229" y="2603"/>
                  <a:pt x="232" y="2609"/>
                </a:cubicBezTo>
                <a:cubicBezTo>
                  <a:pt x="232" y="2609"/>
                  <a:pt x="232" y="2609"/>
                  <a:pt x="232" y="2609"/>
                </a:cubicBezTo>
                <a:cubicBezTo>
                  <a:pt x="251" y="2646"/>
                  <a:pt x="271" y="2683"/>
                  <a:pt x="293" y="2720"/>
                </a:cubicBezTo>
                <a:cubicBezTo>
                  <a:pt x="295" y="2724"/>
                  <a:pt x="298" y="2729"/>
                  <a:pt x="301" y="2734"/>
                </a:cubicBezTo>
                <a:cubicBezTo>
                  <a:pt x="302" y="2736"/>
                  <a:pt x="303" y="2738"/>
                  <a:pt x="304" y="2740"/>
                </a:cubicBezTo>
                <a:cubicBezTo>
                  <a:pt x="312" y="2754"/>
                  <a:pt x="320" y="2767"/>
                  <a:pt x="328" y="2781"/>
                </a:cubicBezTo>
                <a:cubicBezTo>
                  <a:pt x="328" y="2781"/>
                  <a:pt x="328" y="2781"/>
                  <a:pt x="328" y="2781"/>
                </a:cubicBezTo>
                <a:cubicBezTo>
                  <a:pt x="353" y="2823"/>
                  <a:pt x="380" y="2865"/>
                  <a:pt x="407" y="2906"/>
                </a:cubicBezTo>
                <a:cubicBezTo>
                  <a:pt x="407" y="2907"/>
                  <a:pt x="407" y="2907"/>
                  <a:pt x="407" y="2907"/>
                </a:cubicBezTo>
                <a:cubicBezTo>
                  <a:pt x="425" y="2933"/>
                  <a:pt x="443" y="2959"/>
                  <a:pt x="461" y="2985"/>
                </a:cubicBezTo>
                <a:cubicBezTo>
                  <a:pt x="461" y="2985"/>
                  <a:pt x="461" y="2985"/>
                  <a:pt x="461" y="2985"/>
                </a:cubicBezTo>
                <a:cubicBezTo>
                  <a:pt x="494" y="3032"/>
                  <a:pt x="528" y="3080"/>
                  <a:pt x="564" y="3125"/>
                </a:cubicBezTo>
                <a:cubicBezTo>
                  <a:pt x="564" y="3126"/>
                  <a:pt x="564" y="3126"/>
                  <a:pt x="565" y="3126"/>
                </a:cubicBezTo>
                <a:cubicBezTo>
                  <a:pt x="588" y="3156"/>
                  <a:pt x="611" y="3185"/>
                  <a:pt x="635" y="3214"/>
                </a:cubicBezTo>
                <a:cubicBezTo>
                  <a:pt x="635" y="3215"/>
                  <a:pt x="635" y="3215"/>
                  <a:pt x="635" y="3215"/>
                </a:cubicBezTo>
                <a:cubicBezTo>
                  <a:pt x="654" y="3237"/>
                  <a:pt x="672" y="3259"/>
                  <a:pt x="691" y="3280"/>
                </a:cubicBezTo>
                <a:cubicBezTo>
                  <a:pt x="702" y="3293"/>
                  <a:pt x="712" y="3305"/>
                  <a:pt x="723" y="3317"/>
                </a:cubicBezTo>
                <a:cubicBezTo>
                  <a:pt x="893" y="3508"/>
                  <a:pt x="1035" y="3655"/>
                  <a:pt x="1140" y="3700"/>
                </a:cubicBezTo>
                <a:cubicBezTo>
                  <a:pt x="1140" y="3700"/>
                  <a:pt x="1140" y="3700"/>
                  <a:pt x="1140" y="3700"/>
                </a:cubicBezTo>
                <a:cubicBezTo>
                  <a:pt x="1229" y="3744"/>
                  <a:pt x="1338" y="3767"/>
                  <a:pt x="1468" y="3767"/>
                </a:cubicBezTo>
                <a:cubicBezTo>
                  <a:pt x="1501" y="3767"/>
                  <a:pt x="1536" y="3766"/>
                  <a:pt x="1571" y="3763"/>
                </a:cubicBezTo>
                <a:cubicBezTo>
                  <a:pt x="1615" y="3761"/>
                  <a:pt x="1662" y="3757"/>
                  <a:pt x="1713" y="3752"/>
                </a:cubicBezTo>
                <a:cubicBezTo>
                  <a:pt x="2032" y="3720"/>
                  <a:pt x="2682" y="3514"/>
                  <a:pt x="3172" y="3182"/>
                </a:cubicBezTo>
                <a:cubicBezTo>
                  <a:pt x="3532" y="2939"/>
                  <a:pt x="3887" y="2678"/>
                  <a:pt x="4059" y="2262"/>
                </a:cubicBezTo>
                <a:cubicBezTo>
                  <a:pt x="4211" y="1893"/>
                  <a:pt x="3993" y="1020"/>
                  <a:pt x="3734" y="530"/>
                </a:cubicBezTo>
                <a:close/>
              </a:path>
            </a:pathLst>
          </a:custGeom>
          <a:solidFill>
            <a:srgbClr val="CEFF35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" name="Freeform 16"/>
          <p:cNvSpPr>
            <a:spLocks/>
          </p:cNvSpPr>
          <p:nvPr userDrawn="1"/>
        </p:nvSpPr>
        <p:spPr bwMode="auto">
          <a:xfrm>
            <a:off x="-12873883" y="-23708212"/>
            <a:ext cx="25535600" cy="19773235"/>
          </a:xfrm>
          <a:custGeom>
            <a:avLst/>
            <a:gdLst>
              <a:gd name="T0" fmla="*/ 3734 w 4014"/>
              <a:gd name="T1" fmla="*/ 530 h 3108"/>
              <a:gd name="T2" fmla="*/ 3721 w 4014"/>
              <a:gd name="T3" fmla="*/ 501 h 3108"/>
              <a:gd name="T4" fmla="*/ 3714 w 4014"/>
              <a:gd name="T5" fmla="*/ 488 h 3108"/>
              <a:gd name="T6" fmla="*/ 3706 w 4014"/>
              <a:gd name="T7" fmla="*/ 473 h 3108"/>
              <a:gd name="T8" fmla="*/ 3705 w 4014"/>
              <a:gd name="T9" fmla="*/ 471 h 3108"/>
              <a:gd name="T10" fmla="*/ 3697 w 4014"/>
              <a:gd name="T11" fmla="*/ 457 h 3108"/>
              <a:gd name="T12" fmla="*/ 3635 w 4014"/>
              <a:gd name="T13" fmla="*/ 363 h 3108"/>
              <a:gd name="T14" fmla="*/ 3626 w 4014"/>
              <a:gd name="T15" fmla="*/ 352 h 3108"/>
              <a:gd name="T16" fmla="*/ 3618 w 4014"/>
              <a:gd name="T17" fmla="*/ 342 h 3108"/>
              <a:gd name="T18" fmla="*/ 3610 w 4014"/>
              <a:gd name="T19" fmla="*/ 333 h 3108"/>
              <a:gd name="T20" fmla="*/ 3603 w 4014"/>
              <a:gd name="T21" fmla="*/ 325 h 3108"/>
              <a:gd name="T22" fmla="*/ 3595 w 4014"/>
              <a:gd name="T23" fmla="*/ 316 h 3108"/>
              <a:gd name="T24" fmla="*/ 3588 w 4014"/>
              <a:gd name="T25" fmla="*/ 308 h 3108"/>
              <a:gd name="T26" fmla="*/ 3580 w 4014"/>
              <a:gd name="T27" fmla="*/ 300 h 3108"/>
              <a:gd name="T28" fmla="*/ 3572 w 4014"/>
              <a:gd name="T29" fmla="*/ 292 h 3108"/>
              <a:gd name="T30" fmla="*/ 3480 w 4014"/>
              <a:gd name="T31" fmla="*/ 212 h 3108"/>
              <a:gd name="T32" fmla="*/ 3400 w 4014"/>
              <a:gd name="T33" fmla="*/ 159 h 3108"/>
              <a:gd name="T34" fmla="*/ 3223 w 4014"/>
              <a:gd name="T35" fmla="*/ 79 h 3108"/>
              <a:gd name="T36" fmla="*/ 3026 w 4014"/>
              <a:gd name="T37" fmla="*/ 28 h 3108"/>
              <a:gd name="T38" fmla="*/ 2713 w 4014"/>
              <a:gd name="T39" fmla="*/ 0 h 3108"/>
              <a:gd name="T40" fmla="*/ 2382 w 4014"/>
              <a:gd name="T41" fmla="*/ 19 h 3108"/>
              <a:gd name="T42" fmla="*/ 2153 w 4014"/>
              <a:gd name="T43" fmla="*/ 53 h 3108"/>
              <a:gd name="T44" fmla="*/ 2121 w 4014"/>
              <a:gd name="T45" fmla="*/ 59 h 3108"/>
              <a:gd name="T46" fmla="*/ 1751 w 4014"/>
              <a:gd name="T47" fmla="*/ 149 h 3108"/>
              <a:gd name="T48" fmla="*/ 730 w 4014"/>
              <a:gd name="T49" fmla="*/ 645 h 3108"/>
              <a:gd name="T50" fmla="*/ 695 w 4014"/>
              <a:gd name="T51" fmla="*/ 671 h 3108"/>
              <a:gd name="T52" fmla="*/ 465 w 4014"/>
              <a:gd name="T53" fmla="*/ 866 h 3108"/>
              <a:gd name="T54" fmla="*/ 272 w 4014"/>
              <a:gd name="T55" fmla="*/ 1085 h 3108"/>
              <a:gd name="T56" fmla="*/ 179 w 4014"/>
              <a:gd name="T57" fmla="*/ 1222 h 3108"/>
              <a:gd name="T58" fmla="*/ 99 w 4014"/>
              <a:gd name="T59" fmla="*/ 1376 h 3108"/>
              <a:gd name="T60" fmla="*/ 98 w 4014"/>
              <a:gd name="T61" fmla="*/ 1376 h 3108"/>
              <a:gd name="T62" fmla="*/ 40 w 4014"/>
              <a:gd name="T63" fmla="*/ 1542 h 3108"/>
              <a:gd name="T64" fmla="*/ 7 w 4014"/>
              <a:gd name="T65" fmla="*/ 1711 h 3108"/>
              <a:gd name="T66" fmla="*/ 0 w 4014"/>
              <a:gd name="T67" fmla="*/ 1827 h 3108"/>
              <a:gd name="T68" fmla="*/ 15 w 4014"/>
              <a:gd name="T69" fmla="*/ 1998 h 3108"/>
              <a:gd name="T70" fmla="*/ 94 w 4014"/>
              <a:gd name="T71" fmla="*/ 2294 h 3108"/>
              <a:gd name="T72" fmla="*/ 112 w 4014"/>
              <a:gd name="T73" fmla="*/ 2344 h 3108"/>
              <a:gd name="T74" fmla="*/ 182 w 4014"/>
              <a:gd name="T75" fmla="*/ 2509 h 3108"/>
              <a:gd name="T76" fmla="*/ 190 w 4014"/>
              <a:gd name="T77" fmla="*/ 2525 h 3108"/>
              <a:gd name="T78" fmla="*/ 199 w 4014"/>
              <a:gd name="T79" fmla="*/ 2544 h 3108"/>
              <a:gd name="T80" fmla="*/ 209 w 4014"/>
              <a:gd name="T81" fmla="*/ 2563 h 3108"/>
              <a:gd name="T82" fmla="*/ 221 w 4014"/>
              <a:gd name="T83" fmla="*/ 2587 h 3108"/>
              <a:gd name="T84" fmla="*/ 232 w 4014"/>
              <a:gd name="T85" fmla="*/ 2609 h 3108"/>
              <a:gd name="T86" fmla="*/ 293 w 4014"/>
              <a:gd name="T87" fmla="*/ 2720 h 3108"/>
              <a:gd name="T88" fmla="*/ 304 w 4014"/>
              <a:gd name="T89" fmla="*/ 2740 h 3108"/>
              <a:gd name="T90" fmla="*/ 328 w 4014"/>
              <a:gd name="T91" fmla="*/ 2781 h 3108"/>
              <a:gd name="T92" fmla="*/ 982 w 4014"/>
              <a:gd name="T93" fmla="*/ 3108 h 3108"/>
              <a:gd name="T94" fmla="*/ 3379 w 4014"/>
              <a:gd name="T95" fmla="*/ 2067 h 3108"/>
              <a:gd name="T96" fmla="*/ 3931 w 4014"/>
              <a:gd name="T97" fmla="*/ 998 h 3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014" h="3108">
                <a:moveTo>
                  <a:pt x="3931" y="998"/>
                </a:moveTo>
                <a:cubicBezTo>
                  <a:pt x="3874" y="823"/>
                  <a:pt x="3808" y="670"/>
                  <a:pt x="3734" y="530"/>
                </a:cubicBezTo>
                <a:cubicBezTo>
                  <a:pt x="3734" y="530"/>
                  <a:pt x="3734" y="530"/>
                  <a:pt x="3734" y="530"/>
                </a:cubicBezTo>
                <a:cubicBezTo>
                  <a:pt x="3730" y="520"/>
                  <a:pt x="3725" y="510"/>
                  <a:pt x="3721" y="501"/>
                </a:cubicBezTo>
                <a:cubicBezTo>
                  <a:pt x="3721" y="501"/>
                  <a:pt x="3721" y="501"/>
                  <a:pt x="3721" y="501"/>
                </a:cubicBezTo>
                <a:cubicBezTo>
                  <a:pt x="3719" y="497"/>
                  <a:pt x="3716" y="492"/>
                  <a:pt x="3714" y="488"/>
                </a:cubicBezTo>
                <a:cubicBezTo>
                  <a:pt x="3714" y="488"/>
                  <a:pt x="3714" y="487"/>
                  <a:pt x="3714" y="487"/>
                </a:cubicBezTo>
                <a:cubicBezTo>
                  <a:pt x="3711" y="482"/>
                  <a:pt x="3709" y="478"/>
                  <a:pt x="3706" y="473"/>
                </a:cubicBezTo>
                <a:cubicBezTo>
                  <a:pt x="3706" y="473"/>
                  <a:pt x="3706" y="473"/>
                  <a:pt x="3706" y="473"/>
                </a:cubicBezTo>
                <a:cubicBezTo>
                  <a:pt x="3706" y="472"/>
                  <a:pt x="3706" y="472"/>
                  <a:pt x="3705" y="471"/>
                </a:cubicBezTo>
                <a:cubicBezTo>
                  <a:pt x="3703" y="467"/>
                  <a:pt x="3700" y="462"/>
                  <a:pt x="3698" y="457"/>
                </a:cubicBezTo>
                <a:cubicBezTo>
                  <a:pt x="3697" y="457"/>
                  <a:pt x="3697" y="457"/>
                  <a:pt x="3697" y="457"/>
                </a:cubicBezTo>
                <a:cubicBezTo>
                  <a:pt x="3678" y="424"/>
                  <a:pt x="3658" y="392"/>
                  <a:pt x="3635" y="363"/>
                </a:cubicBezTo>
                <a:cubicBezTo>
                  <a:pt x="3635" y="363"/>
                  <a:pt x="3635" y="363"/>
                  <a:pt x="3635" y="363"/>
                </a:cubicBezTo>
                <a:cubicBezTo>
                  <a:pt x="3632" y="360"/>
                  <a:pt x="3630" y="357"/>
                  <a:pt x="3627" y="354"/>
                </a:cubicBezTo>
                <a:cubicBezTo>
                  <a:pt x="3627" y="353"/>
                  <a:pt x="3626" y="353"/>
                  <a:pt x="3626" y="352"/>
                </a:cubicBezTo>
                <a:cubicBezTo>
                  <a:pt x="3624" y="350"/>
                  <a:pt x="3622" y="348"/>
                  <a:pt x="3620" y="345"/>
                </a:cubicBezTo>
                <a:cubicBezTo>
                  <a:pt x="3619" y="344"/>
                  <a:pt x="3619" y="343"/>
                  <a:pt x="3618" y="342"/>
                </a:cubicBezTo>
                <a:cubicBezTo>
                  <a:pt x="3616" y="340"/>
                  <a:pt x="3615" y="338"/>
                  <a:pt x="3613" y="337"/>
                </a:cubicBezTo>
                <a:cubicBezTo>
                  <a:pt x="3612" y="336"/>
                  <a:pt x="3611" y="334"/>
                  <a:pt x="3610" y="333"/>
                </a:cubicBezTo>
                <a:cubicBezTo>
                  <a:pt x="3609" y="331"/>
                  <a:pt x="3607" y="330"/>
                  <a:pt x="3606" y="328"/>
                </a:cubicBezTo>
                <a:cubicBezTo>
                  <a:pt x="3605" y="327"/>
                  <a:pt x="3604" y="326"/>
                  <a:pt x="3603" y="325"/>
                </a:cubicBezTo>
                <a:cubicBezTo>
                  <a:pt x="3601" y="323"/>
                  <a:pt x="3600" y="321"/>
                  <a:pt x="3598" y="320"/>
                </a:cubicBezTo>
                <a:cubicBezTo>
                  <a:pt x="3597" y="318"/>
                  <a:pt x="3596" y="317"/>
                  <a:pt x="3595" y="316"/>
                </a:cubicBezTo>
                <a:cubicBezTo>
                  <a:pt x="3594" y="314"/>
                  <a:pt x="3592" y="313"/>
                  <a:pt x="3591" y="311"/>
                </a:cubicBezTo>
                <a:cubicBezTo>
                  <a:pt x="3590" y="310"/>
                  <a:pt x="3589" y="309"/>
                  <a:pt x="3588" y="308"/>
                </a:cubicBezTo>
                <a:cubicBezTo>
                  <a:pt x="3586" y="306"/>
                  <a:pt x="3584" y="304"/>
                  <a:pt x="3583" y="303"/>
                </a:cubicBezTo>
                <a:cubicBezTo>
                  <a:pt x="3582" y="302"/>
                  <a:pt x="3581" y="301"/>
                  <a:pt x="3580" y="300"/>
                </a:cubicBezTo>
                <a:cubicBezTo>
                  <a:pt x="3577" y="297"/>
                  <a:pt x="3575" y="295"/>
                  <a:pt x="3572" y="292"/>
                </a:cubicBezTo>
                <a:cubicBezTo>
                  <a:pt x="3572" y="292"/>
                  <a:pt x="3572" y="292"/>
                  <a:pt x="3572" y="292"/>
                </a:cubicBezTo>
                <a:cubicBezTo>
                  <a:pt x="3543" y="263"/>
                  <a:pt x="3513" y="236"/>
                  <a:pt x="3481" y="212"/>
                </a:cubicBezTo>
                <a:cubicBezTo>
                  <a:pt x="3480" y="212"/>
                  <a:pt x="3480" y="212"/>
                  <a:pt x="3480" y="212"/>
                </a:cubicBezTo>
                <a:cubicBezTo>
                  <a:pt x="3455" y="194"/>
                  <a:pt x="3428" y="177"/>
                  <a:pt x="3401" y="160"/>
                </a:cubicBezTo>
                <a:cubicBezTo>
                  <a:pt x="3400" y="160"/>
                  <a:pt x="3400" y="160"/>
                  <a:pt x="3400" y="159"/>
                </a:cubicBezTo>
                <a:cubicBezTo>
                  <a:pt x="3346" y="128"/>
                  <a:pt x="3288" y="102"/>
                  <a:pt x="3227" y="81"/>
                </a:cubicBezTo>
                <a:cubicBezTo>
                  <a:pt x="3226" y="80"/>
                  <a:pt x="3224" y="79"/>
                  <a:pt x="3223" y="79"/>
                </a:cubicBezTo>
                <a:cubicBezTo>
                  <a:pt x="3161" y="57"/>
                  <a:pt x="3095" y="40"/>
                  <a:pt x="3027" y="27"/>
                </a:cubicBezTo>
                <a:cubicBezTo>
                  <a:pt x="3027" y="27"/>
                  <a:pt x="3026" y="27"/>
                  <a:pt x="3026" y="28"/>
                </a:cubicBezTo>
                <a:cubicBezTo>
                  <a:pt x="2936" y="11"/>
                  <a:pt x="2844" y="3"/>
                  <a:pt x="2749" y="1"/>
                </a:cubicBezTo>
                <a:cubicBezTo>
                  <a:pt x="2737" y="0"/>
                  <a:pt x="2725" y="0"/>
                  <a:pt x="2713" y="0"/>
                </a:cubicBezTo>
                <a:cubicBezTo>
                  <a:pt x="2604" y="0"/>
                  <a:pt x="2494" y="7"/>
                  <a:pt x="2382" y="19"/>
                </a:cubicBezTo>
                <a:cubicBezTo>
                  <a:pt x="2382" y="19"/>
                  <a:pt x="2382" y="19"/>
                  <a:pt x="2382" y="19"/>
                </a:cubicBezTo>
                <a:cubicBezTo>
                  <a:pt x="2307" y="27"/>
                  <a:pt x="2231" y="39"/>
                  <a:pt x="2155" y="52"/>
                </a:cubicBezTo>
                <a:cubicBezTo>
                  <a:pt x="2154" y="52"/>
                  <a:pt x="2153" y="52"/>
                  <a:pt x="2153" y="53"/>
                </a:cubicBezTo>
                <a:cubicBezTo>
                  <a:pt x="2142" y="54"/>
                  <a:pt x="2132" y="56"/>
                  <a:pt x="2121" y="59"/>
                </a:cubicBezTo>
                <a:cubicBezTo>
                  <a:pt x="2121" y="59"/>
                  <a:pt x="2121" y="59"/>
                  <a:pt x="2121" y="59"/>
                </a:cubicBezTo>
                <a:cubicBezTo>
                  <a:pt x="1997" y="82"/>
                  <a:pt x="1874" y="112"/>
                  <a:pt x="1752" y="149"/>
                </a:cubicBezTo>
                <a:cubicBezTo>
                  <a:pt x="1752" y="149"/>
                  <a:pt x="1752" y="149"/>
                  <a:pt x="1751" y="149"/>
                </a:cubicBezTo>
                <a:cubicBezTo>
                  <a:pt x="1386" y="259"/>
                  <a:pt x="1036" y="425"/>
                  <a:pt x="746" y="633"/>
                </a:cubicBezTo>
                <a:cubicBezTo>
                  <a:pt x="740" y="637"/>
                  <a:pt x="735" y="641"/>
                  <a:pt x="730" y="645"/>
                </a:cubicBezTo>
                <a:cubicBezTo>
                  <a:pt x="726" y="647"/>
                  <a:pt x="723" y="650"/>
                  <a:pt x="720" y="652"/>
                </a:cubicBezTo>
                <a:cubicBezTo>
                  <a:pt x="711" y="658"/>
                  <a:pt x="703" y="665"/>
                  <a:pt x="695" y="671"/>
                </a:cubicBezTo>
                <a:cubicBezTo>
                  <a:pt x="694" y="671"/>
                  <a:pt x="693" y="672"/>
                  <a:pt x="693" y="672"/>
                </a:cubicBezTo>
                <a:cubicBezTo>
                  <a:pt x="611" y="734"/>
                  <a:pt x="535" y="799"/>
                  <a:pt x="465" y="866"/>
                </a:cubicBezTo>
                <a:cubicBezTo>
                  <a:pt x="464" y="867"/>
                  <a:pt x="464" y="868"/>
                  <a:pt x="463" y="869"/>
                </a:cubicBezTo>
                <a:cubicBezTo>
                  <a:pt x="392" y="938"/>
                  <a:pt x="328" y="1010"/>
                  <a:pt x="272" y="1085"/>
                </a:cubicBezTo>
                <a:cubicBezTo>
                  <a:pt x="271" y="1085"/>
                  <a:pt x="271" y="1085"/>
                  <a:pt x="271" y="1086"/>
                </a:cubicBezTo>
                <a:cubicBezTo>
                  <a:pt x="238" y="1130"/>
                  <a:pt x="207" y="1176"/>
                  <a:pt x="179" y="1222"/>
                </a:cubicBezTo>
                <a:cubicBezTo>
                  <a:pt x="179" y="1222"/>
                  <a:pt x="179" y="1222"/>
                  <a:pt x="179" y="1222"/>
                </a:cubicBezTo>
                <a:cubicBezTo>
                  <a:pt x="149" y="1272"/>
                  <a:pt x="122" y="1324"/>
                  <a:pt x="99" y="1376"/>
                </a:cubicBezTo>
                <a:cubicBezTo>
                  <a:pt x="99" y="1376"/>
                  <a:pt x="99" y="1376"/>
                  <a:pt x="99" y="1376"/>
                </a:cubicBezTo>
                <a:cubicBezTo>
                  <a:pt x="99" y="1376"/>
                  <a:pt x="99" y="1376"/>
                  <a:pt x="98" y="1376"/>
                </a:cubicBezTo>
                <a:cubicBezTo>
                  <a:pt x="75" y="1430"/>
                  <a:pt x="55" y="1484"/>
                  <a:pt x="40" y="1540"/>
                </a:cubicBezTo>
                <a:cubicBezTo>
                  <a:pt x="40" y="1540"/>
                  <a:pt x="40" y="1541"/>
                  <a:pt x="40" y="1542"/>
                </a:cubicBezTo>
                <a:cubicBezTo>
                  <a:pt x="25" y="1597"/>
                  <a:pt x="14" y="1653"/>
                  <a:pt x="7" y="1710"/>
                </a:cubicBezTo>
                <a:cubicBezTo>
                  <a:pt x="7" y="1710"/>
                  <a:pt x="7" y="1711"/>
                  <a:pt x="7" y="1711"/>
                </a:cubicBezTo>
                <a:cubicBezTo>
                  <a:pt x="3" y="1748"/>
                  <a:pt x="0" y="1785"/>
                  <a:pt x="0" y="1823"/>
                </a:cubicBezTo>
                <a:cubicBezTo>
                  <a:pt x="0" y="1824"/>
                  <a:pt x="0" y="1826"/>
                  <a:pt x="0" y="1827"/>
                </a:cubicBezTo>
                <a:cubicBezTo>
                  <a:pt x="0" y="1881"/>
                  <a:pt x="6" y="1939"/>
                  <a:pt x="15" y="1998"/>
                </a:cubicBezTo>
                <a:cubicBezTo>
                  <a:pt x="15" y="1998"/>
                  <a:pt x="15" y="1998"/>
                  <a:pt x="15" y="1998"/>
                </a:cubicBezTo>
                <a:cubicBezTo>
                  <a:pt x="20" y="2028"/>
                  <a:pt x="26" y="2059"/>
                  <a:pt x="33" y="2090"/>
                </a:cubicBezTo>
                <a:cubicBezTo>
                  <a:pt x="48" y="2156"/>
                  <a:pt x="69" y="2224"/>
                  <a:pt x="94" y="2294"/>
                </a:cubicBezTo>
                <a:cubicBezTo>
                  <a:pt x="94" y="2294"/>
                  <a:pt x="94" y="2294"/>
                  <a:pt x="94" y="2294"/>
                </a:cubicBezTo>
                <a:cubicBezTo>
                  <a:pt x="100" y="2311"/>
                  <a:pt x="106" y="2327"/>
                  <a:pt x="112" y="2344"/>
                </a:cubicBezTo>
                <a:cubicBezTo>
                  <a:pt x="112" y="2344"/>
                  <a:pt x="112" y="2344"/>
                  <a:pt x="112" y="2344"/>
                </a:cubicBezTo>
                <a:cubicBezTo>
                  <a:pt x="133" y="2399"/>
                  <a:pt x="156" y="2454"/>
                  <a:pt x="182" y="2509"/>
                </a:cubicBezTo>
                <a:cubicBezTo>
                  <a:pt x="182" y="2509"/>
                  <a:pt x="183" y="2510"/>
                  <a:pt x="184" y="2512"/>
                </a:cubicBezTo>
                <a:cubicBezTo>
                  <a:pt x="186" y="2517"/>
                  <a:pt x="188" y="2521"/>
                  <a:pt x="190" y="2525"/>
                </a:cubicBezTo>
                <a:cubicBezTo>
                  <a:pt x="191" y="2527"/>
                  <a:pt x="192" y="2528"/>
                  <a:pt x="192" y="2529"/>
                </a:cubicBezTo>
                <a:cubicBezTo>
                  <a:pt x="195" y="2534"/>
                  <a:pt x="197" y="2539"/>
                  <a:pt x="199" y="2544"/>
                </a:cubicBezTo>
                <a:cubicBezTo>
                  <a:pt x="200" y="2546"/>
                  <a:pt x="201" y="2547"/>
                  <a:pt x="201" y="2549"/>
                </a:cubicBezTo>
                <a:cubicBezTo>
                  <a:pt x="204" y="2553"/>
                  <a:pt x="206" y="2558"/>
                  <a:pt x="209" y="2563"/>
                </a:cubicBezTo>
                <a:cubicBezTo>
                  <a:pt x="209" y="2565"/>
                  <a:pt x="210" y="2566"/>
                  <a:pt x="211" y="2568"/>
                </a:cubicBezTo>
                <a:cubicBezTo>
                  <a:pt x="214" y="2574"/>
                  <a:pt x="217" y="2581"/>
                  <a:pt x="221" y="2587"/>
                </a:cubicBezTo>
                <a:cubicBezTo>
                  <a:pt x="221" y="2588"/>
                  <a:pt x="222" y="2590"/>
                  <a:pt x="223" y="2591"/>
                </a:cubicBezTo>
                <a:cubicBezTo>
                  <a:pt x="226" y="2597"/>
                  <a:pt x="229" y="2603"/>
                  <a:pt x="232" y="2609"/>
                </a:cubicBezTo>
                <a:cubicBezTo>
                  <a:pt x="232" y="2609"/>
                  <a:pt x="232" y="2609"/>
                  <a:pt x="232" y="2609"/>
                </a:cubicBezTo>
                <a:cubicBezTo>
                  <a:pt x="251" y="2646"/>
                  <a:pt x="271" y="2683"/>
                  <a:pt x="293" y="2720"/>
                </a:cubicBezTo>
                <a:cubicBezTo>
                  <a:pt x="295" y="2724"/>
                  <a:pt x="298" y="2729"/>
                  <a:pt x="301" y="2734"/>
                </a:cubicBezTo>
                <a:cubicBezTo>
                  <a:pt x="302" y="2736"/>
                  <a:pt x="303" y="2738"/>
                  <a:pt x="304" y="2740"/>
                </a:cubicBezTo>
                <a:cubicBezTo>
                  <a:pt x="312" y="2754"/>
                  <a:pt x="320" y="2767"/>
                  <a:pt x="328" y="2781"/>
                </a:cubicBezTo>
                <a:cubicBezTo>
                  <a:pt x="328" y="2781"/>
                  <a:pt x="328" y="2781"/>
                  <a:pt x="328" y="2781"/>
                </a:cubicBezTo>
                <a:cubicBezTo>
                  <a:pt x="358" y="2831"/>
                  <a:pt x="390" y="2881"/>
                  <a:pt x="423" y="2930"/>
                </a:cubicBezTo>
                <a:cubicBezTo>
                  <a:pt x="552" y="3048"/>
                  <a:pt x="739" y="3108"/>
                  <a:pt x="982" y="3108"/>
                </a:cubicBezTo>
                <a:cubicBezTo>
                  <a:pt x="1243" y="3108"/>
                  <a:pt x="1568" y="3034"/>
                  <a:pt x="1909" y="2906"/>
                </a:cubicBezTo>
                <a:cubicBezTo>
                  <a:pt x="2427" y="2714"/>
                  <a:pt x="2944" y="2444"/>
                  <a:pt x="3379" y="2067"/>
                </a:cubicBezTo>
                <a:cubicBezTo>
                  <a:pt x="3829" y="1678"/>
                  <a:pt x="4014" y="1277"/>
                  <a:pt x="4014" y="1277"/>
                </a:cubicBezTo>
                <a:cubicBezTo>
                  <a:pt x="4014" y="1277"/>
                  <a:pt x="3979" y="1144"/>
                  <a:pt x="3931" y="998"/>
                </a:cubicBezTo>
                <a:close/>
              </a:path>
            </a:pathLst>
          </a:custGeom>
          <a:solidFill>
            <a:srgbClr val="990A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>
            <a:off x="-12873882" y="-23708211"/>
            <a:ext cx="24358676" cy="17203161"/>
          </a:xfrm>
          <a:custGeom>
            <a:avLst/>
            <a:gdLst>
              <a:gd name="T0" fmla="*/ 3801 w 3829"/>
              <a:gd name="T1" fmla="*/ 666 h 2704"/>
              <a:gd name="T2" fmla="*/ 3734 w 3829"/>
              <a:gd name="T3" fmla="*/ 530 h 2704"/>
              <a:gd name="T4" fmla="*/ 3706 w 3829"/>
              <a:gd name="T5" fmla="*/ 473 h 2704"/>
              <a:gd name="T6" fmla="*/ 3698 w 3829"/>
              <a:gd name="T7" fmla="*/ 457 h 2704"/>
              <a:gd name="T8" fmla="*/ 3635 w 3829"/>
              <a:gd name="T9" fmla="*/ 363 h 2704"/>
              <a:gd name="T10" fmla="*/ 3572 w 3829"/>
              <a:gd name="T11" fmla="*/ 292 h 2704"/>
              <a:gd name="T12" fmla="*/ 3481 w 3829"/>
              <a:gd name="T13" fmla="*/ 212 h 2704"/>
              <a:gd name="T14" fmla="*/ 3401 w 3829"/>
              <a:gd name="T15" fmla="*/ 160 h 2704"/>
              <a:gd name="T16" fmla="*/ 3227 w 3829"/>
              <a:gd name="T17" fmla="*/ 81 h 2704"/>
              <a:gd name="T18" fmla="*/ 3027 w 3829"/>
              <a:gd name="T19" fmla="*/ 27 h 2704"/>
              <a:gd name="T20" fmla="*/ 2749 w 3829"/>
              <a:gd name="T21" fmla="*/ 1 h 2704"/>
              <a:gd name="T22" fmla="*/ 2382 w 3829"/>
              <a:gd name="T23" fmla="*/ 19 h 2704"/>
              <a:gd name="T24" fmla="*/ 2155 w 3829"/>
              <a:gd name="T25" fmla="*/ 52 h 2704"/>
              <a:gd name="T26" fmla="*/ 2121 w 3829"/>
              <a:gd name="T27" fmla="*/ 59 h 2704"/>
              <a:gd name="T28" fmla="*/ 1752 w 3829"/>
              <a:gd name="T29" fmla="*/ 149 h 2704"/>
              <a:gd name="T30" fmla="*/ 746 w 3829"/>
              <a:gd name="T31" fmla="*/ 633 h 2704"/>
              <a:gd name="T32" fmla="*/ 720 w 3829"/>
              <a:gd name="T33" fmla="*/ 652 h 2704"/>
              <a:gd name="T34" fmla="*/ 693 w 3829"/>
              <a:gd name="T35" fmla="*/ 672 h 2704"/>
              <a:gd name="T36" fmla="*/ 463 w 3829"/>
              <a:gd name="T37" fmla="*/ 869 h 2704"/>
              <a:gd name="T38" fmla="*/ 271 w 3829"/>
              <a:gd name="T39" fmla="*/ 1086 h 2704"/>
              <a:gd name="T40" fmla="*/ 179 w 3829"/>
              <a:gd name="T41" fmla="*/ 1222 h 2704"/>
              <a:gd name="T42" fmla="*/ 99 w 3829"/>
              <a:gd name="T43" fmla="*/ 1376 h 2704"/>
              <a:gd name="T44" fmla="*/ 40 w 3829"/>
              <a:gd name="T45" fmla="*/ 1540 h 2704"/>
              <a:gd name="T46" fmla="*/ 7 w 3829"/>
              <a:gd name="T47" fmla="*/ 1710 h 2704"/>
              <a:gd name="T48" fmla="*/ 0 w 3829"/>
              <a:gd name="T49" fmla="*/ 1823 h 2704"/>
              <a:gd name="T50" fmla="*/ 15 w 3829"/>
              <a:gd name="T51" fmla="*/ 1998 h 2704"/>
              <a:gd name="T52" fmla="*/ 33 w 3829"/>
              <a:gd name="T53" fmla="*/ 2090 h 2704"/>
              <a:gd name="T54" fmla="*/ 94 w 3829"/>
              <a:gd name="T55" fmla="*/ 2294 h 2704"/>
              <a:gd name="T56" fmla="*/ 112 w 3829"/>
              <a:gd name="T57" fmla="*/ 2344 h 2704"/>
              <a:gd name="T58" fmla="*/ 752 w 3829"/>
              <a:gd name="T59" fmla="*/ 2704 h 2704"/>
              <a:gd name="T60" fmla="*/ 3656 w 3829"/>
              <a:gd name="T61" fmla="*/ 1167 h 2704"/>
              <a:gd name="T62" fmla="*/ 3829 w 3829"/>
              <a:gd name="T63" fmla="*/ 729 h 2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29" h="2704">
                <a:moveTo>
                  <a:pt x="3829" y="729"/>
                </a:moveTo>
                <a:cubicBezTo>
                  <a:pt x="3829" y="729"/>
                  <a:pt x="3824" y="717"/>
                  <a:pt x="3801" y="666"/>
                </a:cubicBezTo>
                <a:cubicBezTo>
                  <a:pt x="3770" y="595"/>
                  <a:pt x="3734" y="530"/>
                  <a:pt x="3734" y="530"/>
                </a:cubicBezTo>
                <a:cubicBezTo>
                  <a:pt x="3734" y="530"/>
                  <a:pt x="3734" y="530"/>
                  <a:pt x="3734" y="530"/>
                </a:cubicBezTo>
                <a:cubicBezTo>
                  <a:pt x="3726" y="510"/>
                  <a:pt x="3716" y="491"/>
                  <a:pt x="3706" y="473"/>
                </a:cubicBezTo>
                <a:cubicBezTo>
                  <a:pt x="3706" y="473"/>
                  <a:pt x="3706" y="473"/>
                  <a:pt x="3706" y="473"/>
                </a:cubicBezTo>
                <a:cubicBezTo>
                  <a:pt x="3706" y="472"/>
                  <a:pt x="3706" y="472"/>
                  <a:pt x="3705" y="471"/>
                </a:cubicBezTo>
                <a:cubicBezTo>
                  <a:pt x="3703" y="467"/>
                  <a:pt x="3700" y="462"/>
                  <a:pt x="3698" y="457"/>
                </a:cubicBezTo>
                <a:cubicBezTo>
                  <a:pt x="3697" y="457"/>
                  <a:pt x="3697" y="457"/>
                  <a:pt x="3697" y="457"/>
                </a:cubicBezTo>
                <a:cubicBezTo>
                  <a:pt x="3678" y="424"/>
                  <a:pt x="3658" y="392"/>
                  <a:pt x="3635" y="363"/>
                </a:cubicBezTo>
                <a:cubicBezTo>
                  <a:pt x="3635" y="363"/>
                  <a:pt x="3635" y="363"/>
                  <a:pt x="3635" y="363"/>
                </a:cubicBezTo>
                <a:cubicBezTo>
                  <a:pt x="3615" y="338"/>
                  <a:pt x="3594" y="314"/>
                  <a:pt x="3572" y="292"/>
                </a:cubicBezTo>
                <a:cubicBezTo>
                  <a:pt x="3572" y="292"/>
                  <a:pt x="3572" y="292"/>
                  <a:pt x="3572" y="292"/>
                </a:cubicBezTo>
                <a:cubicBezTo>
                  <a:pt x="3543" y="263"/>
                  <a:pt x="3513" y="236"/>
                  <a:pt x="3481" y="212"/>
                </a:cubicBezTo>
                <a:cubicBezTo>
                  <a:pt x="3480" y="212"/>
                  <a:pt x="3480" y="212"/>
                  <a:pt x="3480" y="212"/>
                </a:cubicBezTo>
                <a:cubicBezTo>
                  <a:pt x="3455" y="194"/>
                  <a:pt x="3428" y="177"/>
                  <a:pt x="3401" y="160"/>
                </a:cubicBezTo>
                <a:cubicBezTo>
                  <a:pt x="3400" y="160"/>
                  <a:pt x="3400" y="160"/>
                  <a:pt x="3400" y="159"/>
                </a:cubicBezTo>
                <a:cubicBezTo>
                  <a:pt x="3346" y="128"/>
                  <a:pt x="3288" y="102"/>
                  <a:pt x="3227" y="81"/>
                </a:cubicBezTo>
                <a:cubicBezTo>
                  <a:pt x="3226" y="80"/>
                  <a:pt x="3224" y="79"/>
                  <a:pt x="3223" y="79"/>
                </a:cubicBezTo>
                <a:cubicBezTo>
                  <a:pt x="3161" y="57"/>
                  <a:pt x="3095" y="40"/>
                  <a:pt x="3027" y="27"/>
                </a:cubicBezTo>
                <a:cubicBezTo>
                  <a:pt x="3027" y="27"/>
                  <a:pt x="3026" y="27"/>
                  <a:pt x="3026" y="28"/>
                </a:cubicBezTo>
                <a:cubicBezTo>
                  <a:pt x="2936" y="11"/>
                  <a:pt x="2844" y="3"/>
                  <a:pt x="2749" y="1"/>
                </a:cubicBezTo>
                <a:cubicBezTo>
                  <a:pt x="2737" y="0"/>
                  <a:pt x="2725" y="0"/>
                  <a:pt x="2713" y="0"/>
                </a:cubicBezTo>
                <a:cubicBezTo>
                  <a:pt x="2604" y="0"/>
                  <a:pt x="2494" y="7"/>
                  <a:pt x="2382" y="19"/>
                </a:cubicBezTo>
                <a:cubicBezTo>
                  <a:pt x="2382" y="19"/>
                  <a:pt x="2382" y="19"/>
                  <a:pt x="2382" y="19"/>
                </a:cubicBezTo>
                <a:cubicBezTo>
                  <a:pt x="2307" y="27"/>
                  <a:pt x="2231" y="39"/>
                  <a:pt x="2155" y="52"/>
                </a:cubicBezTo>
                <a:cubicBezTo>
                  <a:pt x="2154" y="52"/>
                  <a:pt x="2153" y="52"/>
                  <a:pt x="2153" y="53"/>
                </a:cubicBezTo>
                <a:cubicBezTo>
                  <a:pt x="2142" y="54"/>
                  <a:pt x="2132" y="56"/>
                  <a:pt x="2121" y="59"/>
                </a:cubicBezTo>
                <a:cubicBezTo>
                  <a:pt x="2121" y="59"/>
                  <a:pt x="2121" y="59"/>
                  <a:pt x="2121" y="59"/>
                </a:cubicBezTo>
                <a:cubicBezTo>
                  <a:pt x="1997" y="82"/>
                  <a:pt x="1874" y="112"/>
                  <a:pt x="1752" y="149"/>
                </a:cubicBezTo>
                <a:cubicBezTo>
                  <a:pt x="1752" y="149"/>
                  <a:pt x="1752" y="149"/>
                  <a:pt x="1751" y="149"/>
                </a:cubicBezTo>
                <a:cubicBezTo>
                  <a:pt x="1386" y="259"/>
                  <a:pt x="1036" y="425"/>
                  <a:pt x="746" y="633"/>
                </a:cubicBezTo>
                <a:cubicBezTo>
                  <a:pt x="740" y="637"/>
                  <a:pt x="735" y="641"/>
                  <a:pt x="730" y="645"/>
                </a:cubicBezTo>
                <a:cubicBezTo>
                  <a:pt x="726" y="647"/>
                  <a:pt x="723" y="650"/>
                  <a:pt x="720" y="652"/>
                </a:cubicBezTo>
                <a:cubicBezTo>
                  <a:pt x="711" y="658"/>
                  <a:pt x="703" y="665"/>
                  <a:pt x="695" y="671"/>
                </a:cubicBezTo>
                <a:cubicBezTo>
                  <a:pt x="694" y="671"/>
                  <a:pt x="693" y="672"/>
                  <a:pt x="693" y="672"/>
                </a:cubicBezTo>
                <a:cubicBezTo>
                  <a:pt x="611" y="734"/>
                  <a:pt x="535" y="799"/>
                  <a:pt x="465" y="866"/>
                </a:cubicBezTo>
                <a:cubicBezTo>
                  <a:pt x="464" y="867"/>
                  <a:pt x="464" y="868"/>
                  <a:pt x="463" y="869"/>
                </a:cubicBezTo>
                <a:cubicBezTo>
                  <a:pt x="392" y="938"/>
                  <a:pt x="328" y="1010"/>
                  <a:pt x="272" y="1085"/>
                </a:cubicBezTo>
                <a:cubicBezTo>
                  <a:pt x="271" y="1085"/>
                  <a:pt x="271" y="1085"/>
                  <a:pt x="271" y="1086"/>
                </a:cubicBezTo>
                <a:cubicBezTo>
                  <a:pt x="238" y="1130"/>
                  <a:pt x="207" y="1176"/>
                  <a:pt x="179" y="1222"/>
                </a:cubicBezTo>
                <a:cubicBezTo>
                  <a:pt x="179" y="1222"/>
                  <a:pt x="179" y="1222"/>
                  <a:pt x="179" y="1222"/>
                </a:cubicBezTo>
                <a:cubicBezTo>
                  <a:pt x="149" y="1272"/>
                  <a:pt x="122" y="1324"/>
                  <a:pt x="99" y="1376"/>
                </a:cubicBezTo>
                <a:cubicBezTo>
                  <a:pt x="99" y="1376"/>
                  <a:pt x="99" y="1376"/>
                  <a:pt x="99" y="1376"/>
                </a:cubicBezTo>
                <a:cubicBezTo>
                  <a:pt x="99" y="1376"/>
                  <a:pt x="99" y="1376"/>
                  <a:pt x="98" y="1376"/>
                </a:cubicBezTo>
                <a:cubicBezTo>
                  <a:pt x="75" y="1430"/>
                  <a:pt x="55" y="1484"/>
                  <a:pt x="40" y="1540"/>
                </a:cubicBezTo>
                <a:cubicBezTo>
                  <a:pt x="40" y="1540"/>
                  <a:pt x="40" y="1541"/>
                  <a:pt x="40" y="1542"/>
                </a:cubicBezTo>
                <a:cubicBezTo>
                  <a:pt x="25" y="1597"/>
                  <a:pt x="14" y="1653"/>
                  <a:pt x="7" y="1710"/>
                </a:cubicBezTo>
                <a:cubicBezTo>
                  <a:pt x="7" y="1710"/>
                  <a:pt x="7" y="1711"/>
                  <a:pt x="7" y="1711"/>
                </a:cubicBezTo>
                <a:cubicBezTo>
                  <a:pt x="3" y="1748"/>
                  <a:pt x="0" y="1785"/>
                  <a:pt x="0" y="1823"/>
                </a:cubicBezTo>
                <a:cubicBezTo>
                  <a:pt x="0" y="1824"/>
                  <a:pt x="0" y="1826"/>
                  <a:pt x="0" y="1827"/>
                </a:cubicBezTo>
                <a:cubicBezTo>
                  <a:pt x="0" y="1881"/>
                  <a:pt x="6" y="1939"/>
                  <a:pt x="15" y="1998"/>
                </a:cubicBezTo>
                <a:cubicBezTo>
                  <a:pt x="15" y="1998"/>
                  <a:pt x="15" y="1998"/>
                  <a:pt x="15" y="1998"/>
                </a:cubicBezTo>
                <a:cubicBezTo>
                  <a:pt x="20" y="2028"/>
                  <a:pt x="26" y="2059"/>
                  <a:pt x="33" y="2090"/>
                </a:cubicBezTo>
                <a:cubicBezTo>
                  <a:pt x="48" y="2156"/>
                  <a:pt x="69" y="2224"/>
                  <a:pt x="94" y="2294"/>
                </a:cubicBezTo>
                <a:cubicBezTo>
                  <a:pt x="94" y="2294"/>
                  <a:pt x="94" y="2294"/>
                  <a:pt x="94" y="2294"/>
                </a:cubicBezTo>
                <a:cubicBezTo>
                  <a:pt x="100" y="2311"/>
                  <a:pt x="106" y="2327"/>
                  <a:pt x="112" y="2344"/>
                </a:cubicBezTo>
                <a:cubicBezTo>
                  <a:pt x="112" y="2344"/>
                  <a:pt x="112" y="2344"/>
                  <a:pt x="112" y="2344"/>
                </a:cubicBezTo>
                <a:cubicBezTo>
                  <a:pt x="133" y="2399"/>
                  <a:pt x="156" y="2454"/>
                  <a:pt x="182" y="2509"/>
                </a:cubicBezTo>
                <a:cubicBezTo>
                  <a:pt x="302" y="2638"/>
                  <a:pt x="493" y="2704"/>
                  <a:pt x="752" y="2704"/>
                </a:cubicBezTo>
                <a:cubicBezTo>
                  <a:pt x="1225" y="2704"/>
                  <a:pt x="1884" y="2482"/>
                  <a:pt x="2560" y="2094"/>
                </a:cubicBezTo>
                <a:cubicBezTo>
                  <a:pt x="3092" y="1788"/>
                  <a:pt x="3466" y="1470"/>
                  <a:pt x="3656" y="1167"/>
                </a:cubicBezTo>
                <a:cubicBezTo>
                  <a:pt x="3656" y="1167"/>
                  <a:pt x="3656" y="1167"/>
                  <a:pt x="3656" y="1167"/>
                </a:cubicBezTo>
                <a:cubicBezTo>
                  <a:pt x="3741" y="1046"/>
                  <a:pt x="3810" y="926"/>
                  <a:pt x="3829" y="729"/>
                </a:cubicBezTo>
                <a:close/>
              </a:path>
            </a:pathLst>
          </a:custGeom>
          <a:solidFill>
            <a:srgbClr val="99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-12873883" y="-23708211"/>
            <a:ext cx="24270179" cy="16426756"/>
          </a:xfrm>
          <a:custGeom>
            <a:avLst/>
            <a:gdLst>
              <a:gd name="T0" fmla="*/ 3755 w 3815"/>
              <a:gd name="T1" fmla="*/ 582 h 2582"/>
              <a:gd name="T2" fmla="*/ 3706 w 3815"/>
              <a:gd name="T3" fmla="*/ 473 h 2582"/>
              <a:gd name="T4" fmla="*/ 3706 w 3815"/>
              <a:gd name="T5" fmla="*/ 473 h 2582"/>
              <a:gd name="T6" fmla="*/ 3705 w 3815"/>
              <a:gd name="T7" fmla="*/ 471 h 2582"/>
              <a:gd name="T8" fmla="*/ 3698 w 3815"/>
              <a:gd name="T9" fmla="*/ 457 h 2582"/>
              <a:gd name="T10" fmla="*/ 3697 w 3815"/>
              <a:gd name="T11" fmla="*/ 457 h 2582"/>
              <a:gd name="T12" fmla="*/ 3635 w 3815"/>
              <a:gd name="T13" fmla="*/ 363 h 2582"/>
              <a:gd name="T14" fmla="*/ 3635 w 3815"/>
              <a:gd name="T15" fmla="*/ 363 h 2582"/>
              <a:gd name="T16" fmla="*/ 3572 w 3815"/>
              <a:gd name="T17" fmla="*/ 292 h 2582"/>
              <a:gd name="T18" fmla="*/ 3572 w 3815"/>
              <a:gd name="T19" fmla="*/ 292 h 2582"/>
              <a:gd name="T20" fmla="*/ 3481 w 3815"/>
              <a:gd name="T21" fmla="*/ 212 h 2582"/>
              <a:gd name="T22" fmla="*/ 3480 w 3815"/>
              <a:gd name="T23" fmla="*/ 212 h 2582"/>
              <a:gd name="T24" fmla="*/ 3401 w 3815"/>
              <a:gd name="T25" fmla="*/ 160 h 2582"/>
              <a:gd name="T26" fmla="*/ 3400 w 3815"/>
              <a:gd name="T27" fmla="*/ 159 h 2582"/>
              <a:gd name="T28" fmla="*/ 3227 w 3815"/>
              <a:gd name="T29" fmla="*/ 81 h 2582"/>
              <a:gd name="T30" fmla="*/ 3223 w 3815"/>
              <a:gd name="T31" fmla="*/ 79 h 2582"/>
              <a:gd name="T32" fmla="*/ 3027 w 3815"/>
              <a:gd name="T33" fmla="*/ 27 h 2582"/>
              <a:gd name="T34" fmla="*/ 3026 w 3815"/>
              <a:gd name="T35" fmla="*/ 28 h 2582"/>
              <a:gd name="T36" fmla="*/ 2749 w 3815"/>
              <a:gd name="T37" fmla="*/ 1 h 2582"/>
              <a:gd name="T38" fmla="*/ 2713 w 3815"/>
              <a:gd name="T39" fmla="*/ 0 h 2582"/>
              <a:gd name="T40" fmla="*/ 2382 w 3815"/>
              <a:gd name="T41" fmla="*/ 19 h 2582"/>
              <a:gd name="T42" fmla="*/ 2382 w 3815"/>
              <a:gd name="T43" fmla="*/ 19 h 2582"/>
              <a:gd name="T44" fmla="*/ 2155 w 3815"/>
              <a:gd name="T45" fmla="*/ 52 h 2582"/>
              <a:gd name="T46" fmla="*/ 2153 w 3815"/>
              <a:gd name="T47" fmla="*/ 53 h 2582"/>
              <a:gd name="T48" fmla="*/ 2121 w 3815"/>
              <a:gd name="T49" fmla="*/ 59 h 2582"/>
              <a:gd name="T50" fmla="*/ 2121 w 3815"/>
              <a:gd name="T51" fmla="*/ 59 h 2582"/>
              <a:gd name="T52" fmla="*/ 1752 w 3815"/>
              <a:gd name="T53" fmla="*/ 149 h 2582"/>
              <a:gd name="T54" fmla="*/ 1751 w 3815"/>
              <a:gd name="T55" fmla="*/ 149 h 2582"/>
              <a:gd name="T56" fmla="*/ 746 w 3815"/>
              <a:gd name="T57" fmla="*/ 633 h 2582"/>
              <a:gd name="T58" fmla="*/ 730 w 3815"/>
              <a:gd name="T59" fmla="*/ 645 h 2582"/>
              <a:gd name="T60" fmla="*/ 720 w 3815"/>
              <a:gd name="T61" fmla="*/ 652 h 2582"/>
              <a:gd name="T62" fmla="*/ 695 w 3815"/>
              <a:gd name="T63" fmla="*/ 671 h 2582"/>
              <a:gd name="T64" fmla="*/ 693 w 3815"/>
              <a:gd name="T65" fmla="*/ 672 h 2582"/>
              <a:gd name="T66" fmla="*/ 465 w 3815"/>
              <a:gd name="T67" fmla="*/ 866 h 2582"/>
              <a:gd name="T68" fmla="*/ 463 w 3815"/>
              <a:gd name="T69" fmla="*/ 869 h 2582"/>
              <a:gd name="T70" fmla="*/ 272 w 3815"/>
              <a:gd name="T71" fmla="*/ 1085 h 2582"/>
              <a:gd name="T72" fmla="*/ 271 w 3815"/>
              <a:gd name="T73" fmla="*/ 1086 h 2582"/>
              <a:gd name="T74" fmla="*/ 179 w 3815"/>
              <a:gd name="T75" fmla="*/ 1222 h 2582"/>
              <a:gd name="T76" fmla="*/ 179 w 3815"/>
              <a:gd name="T77" fmla="*/ 1222 h 2582"/>
              <a:gd name="T78" fmla="*/ 99 w 3815"/>
              <a:gd name="T79" fmla="*/ 1376 h 2582"/>
              <a:gd name="T80" fmla="*/ 99 w 3815"/>
              <a:gd name="T81" fmla="*/ 1376 h 2582"/>
              <a:gd name="T82" fmla="*/ 98 w 3815"/>
              <a:gd name="T83" fmla="*/ 1376 h 2582"/>
              <a:gd name="T84" fmla="*/ 40 w 3815"/>
              <a:gd name="T85" fmla="*/ 1540 h 2582"/>
              <a:gd name="T86" fmla="*/ 40 w 3815"/>
              <a:gd name="T87" fmla="*/ 1542 h 2582"/>
              <a:gd name="T88" fmla="*/ 7 w 3815"/>
              <a:gd name="T89" fmla="*/ 1710 h 2582"/>
              <a:gd name="T90" fmla="*/ 7 w 3815"/>
              <a:gd name="T91" fmla="*/ 1711 h 2582"/>
              <a:gd name="T92" fmla="*/ 0 w 3815"/>
              <a:gd name="T93" fmla="*/ 1823 h 2582"/>
              <a:gd name="T94" fmla="*/ 0 w 3815"/>
              <a:gd name="T95" fmla="*/ 1827 h 2582"/>
              <a:gd name="T96" fmla="*/ 15 w 3815"/>
              <a:gd name="T97" fmla="*/ 1998 h 2582"/>
              <a:gd name="T98" fmla="*/ 15 w 3815"/>
              <a:gd name="T99" fmla="*/ 1998 h 2582"/>
              <a:gd name="T100" fmla="*/ 33 w 3815"/>
              <a:gd name="T101" fmla="*/ 2090 h 2582"/>
              <a:gd name="T102" fmla="*/ 94 w 3815"/>
              <a:gd name="T103" fmla="*/ 2294 h 2582"/>
              <a:gd name="T104" fmla="*/ 94 w 3815"/>
              <a:gd name="T105" fmla="*/ 2294 h 2582"/>
              <a:gd name="T106" fmla="*/ 121 w 3815"/>
              <a:gd name="T107" fmla="*/ 2368 h 2582"/>
              <a:gd name="T108" fmla="*/ 682 w 3815"/>
              <a:gd name="T109" fmla="*/ 2582 h 2582"/>
              <a:gd name="T110" fmla="*/ 2475 w 3815"/>
              <a:gd name="T111" fmla="*/ 2000 h 2582"/>
              <a:gd name="T112" fmla="*/ 3755 w 3815"/>
              <a:gd name="T113" fmla="*/ 582 h 2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15" h="2582">
                <a:moveTo>
                  <a:pt x="3755" y="582"/>
                </a:moveTo>
                <a:cubicBezTo>
                  <a:pt x="3741" y="543"/>
                  <a:pt x="3725" y="507"/>
                  <a:pt x="3706" y="473"/>
                </a:cubicBezTo>
                <a:cubicBezTo>
                  <a:pt x="3706" y="473"/>
                  <a:pt x="3706" y="473"/>
                  <a:pt x="3706" y="473"/>
                </a:cubicBezTo>
                <a:cubicBezTo>
                  <a:pt x="3706" y="472"/>
                  <a:pt x="3706" y="472"/>
                  <a:pt x="3705" y="471"/>
                </a:cubicBezTo>
                <a:cubicBezTo>
                  <a:pt x="3703" y="467"/>
                  <a:pt x="3700" y="462"/>
                  <a:pt x="3698" y="457"/>
                </a:cubicBezTo>
                <a:cubicBezTo>
                  <a:pt x="3697" y="457"/>
                  <a:pt x="3697" y="457"/>
                  <a:pt x="3697" y="457"/>
                </a:cubicBezTo>
                <a:cubicBezTo>
                  <a:pt x="3678" y="424"/>
                  <a:pt x="3658" y="392"/>
                  <a:pt x="3635" y="363"/>
                </a:cubicBezTo>
                <a:cubicBezTo>
                  <a:pt x="3635" y="363"/>
                  <a:pt x="3635" y="363"/>
                  <a:pt x="3635" y="363"/>
                </a:cubicBezTo>
                <a:cubicBezTo>
                  <a:pt x="3615" y="338"/>
                  <a:pt x="3594" y="314"/>
                  <a:pt x="3572" y="292"/>
                </a:cubicBezTo>
                <a:cubicBezTo>
                  <a:pt x="3572" y="292"/>
                  <a:pt x="3572" y="292"/>
                  <a:pt x="3572" y="292"/>
                </a:cubicBezTo>
                <a:cubicBezTo>
                  <a:pt x="3543" y="263"/>
                  <a:pt x="3513" y="236"/>
                  <a:pt x="3481" y="212"/>
                </a:cubicBezTo>
                <a:cubicBezTo>
                  <a:pt x="3480" y="212"/>
                  <a:pt x="3480" y="212"/>
                  <a:pt x="3480" y="212"/>
                </a:cubicBezTo>
                <a:cubicBezTo>
                  <a:pt x="3455" y="194"/>
                  <a:pt x="3428" y="177"/>
                  <a:pt x="3401" y="160"/>
                </a:cubicBezTo>
                <a:cubicBezTo>
                  <a:pt x="3400" y="160"/>
                  <a:pt x="3400" y="160"/>
                  <a:pt x="3400" y="159"/>
                </a:cubicBezTo>
                <a:cubicBezTo>
                  <a:pt x="3346" y="128"/>
                  <a:pt x="3288" y="102"/>
                  <a:pt x="3227" y="81"/>
                </a:cubicBezTo>
                <a:cubicBezTo>
                  <a:pt x="3226" y="80"/>
                  <a:pt x="3224" y="79"/>
                  <a:pt x="3223" y="79"/>
                </a:cubicBezTo>
                <a:cubicBezTo>
                  <a:pt x="3161" y="57"/>
                  <a:pt x="3095" y="40"/>
                  <a:pt x="3027" y="27"/>
                </a:cubicBezTo>
                <a:cubicBezTo>
                  <a:pt x="3027" y="27"/>
                  <a:pt x="3026" y="27"/>
                  <a:pt x="3026" y="28"/>
                </a:cubicBezTo>
                <a:cubicBezTo>
                  <a:pt x="2936" y="11"/>
                  <a:pt x="2844" y="3"/>
                  <a:pt x="2749" y="1"/>
                </a:cubicBezTo>
                <a:cubicBezTo>
                  <a:pt x="2737" y="0"/>
                  <a:pt x="2725" y="0"/>
                  <a:pt x="2713" y="0"/>
                </a:cubicBezTo>
                <a:cubicBezTo>
                  <a:pt x="2604" y="0"/>
                  <a:pt x="2494" y="7"/>
                  <a:pt x="2382" y="19"/>
                </a:cubicBezTo>
                <a:cubicBezTo>
                  <a:pt x="2382" y="19"/>
                  <a:pt x="2382" y="19"/>
                  <a:pt x="2382" y="19"/>
                </a:cubicBezTo>
                <a:cubicBezTo>
                  <a:pt x="2307" y="27"/>
                  <a:pt x="2231" y="39"/>
                  <a:pt x="2155" y="52"/>
                </a:cubicBezTo>
                <a:cubicBezTo>
                  <a:pt x="2154" y="52"/>
                  <a:pt x="2153" y="52"/>
                  <a:pt x="2153" y="53"/>
                </a:cubicBezTo>
                <a:cubicBezTo>
                  <a:pt x="2142" y="54"/>
                  <a:pt x="2132" y="56"/>
                  <a:pt x="2121" y="59"/>
                </a:cubicBezTo>
                <a:cubicBezTo>
                  <a:pt x="2121" y="59"/>
                  <a:pt x="2121" y="59"/>
                  <a:pt x="2121" y="59"/>
                </a:cubicBezTo>
                <a:cubicBezTo>
                  <a:pt x="1997" y="82"/>
                  <a:pt x="1874" y="112"/>
                  <a:pt x="1752" y="149"/>
                </a:cubicBezTo>
                <a:cubicBezTo>
                  <a:pt x="1752" y="149"/>
                  <a:pt x="1752" y="149"/>
                  <a:pt x="1751" y="149"/>
                </a:cubicBezTo>
                <a:cubicBezTo>
                  <a:pt x="1386" y="259"/>
                  <a:pt x="1036" y="425"/>
                  <a:pt x="746" y="633"/>
                </a:cubicBezTo>
                <a:cubicBezTo>
                  <a:pt x="740" y="637"/>
                  <a:pt x="735" y="641"/>
                  <a:pt x="730" y="645"/>
                </a:cubicBezTo>
                <a:cubicBezTo>
                  <a:pt x="726" y="647"/>
                  <a:pt x="723" y="650"/>
                  <a:pt x="720" y="652"/>
                </a:cubicBezTo>
                <a:cubicBezTo>
                  <a:pt x="711" y="658"/>
                  <a:pt x="703" y="665"/>
                  <a:pt x="695" y="671"/>
                </a:cubicBezTo>
                <a:cubicBezTo>
                  <a:pt x="694" y="671"/>
                  <a:pt x="693" y="672"/>
                  <a:pt x="693" y="672"/>
                </a:cubicBezTo>
                <a:cubicBezTo>
                  <a:pt x="611" y="734"/>
                  <a:pt x="535" y="799"/>
                  <a:pt x="465" y="866"/>
                </a:cubicBezTo>
                <a:cubicBezTo>
                  <a:pt x="464" y="867"/>
                  <a:pt x="464" y="868"/>
                  <a:pt x="463" y="869"/>
                </a:cubicBezTo>
                <a:cubicBezTo>
                  <a:pt x="392" y="938"/>
                  <a:pt x="328" y="1010"/>
                  <a:pt x="272" y="1085"/>
                </a:cubicBezTo>
                <a:cubicBezTo>
                  <a:pt x="271" y="1085"/>
                  <a:pt x="271" y="1085"/>
                  <a:pt x="271" y="1086"/>
                </a:cubicBezTo>
                <a:cubicBezTo>
                  <a:pt x="238" y="1130"/>
                  <a:pt x="207" y="1176"/>
                  <a:pt x="179" y="1222"/>
                </a:cubicBezTo>
                <a:cubicBezTo>
                  <a:pt x="179" y="1222"/>
                  <a:pt x="179" y="1222"/>
                  <a:pt x="179" y="1222"/>
                </a:cubicBezTo>
                <a:cubicBezTo>
                  <a:pt x="149" y="1272"/>
                  <a:pt x="122" y="1324"/>
                  <a:pt x="99" y="1376"/>
                </a:cubicBezTo>
                <a:cubicBezTo>
                  <a:pt x="99" y="1376"/>
                  <a:pt x="99" y="1376"/>
                  <a:pt x="99" y="1376"/>
                </a:cubicBezTo>
                <a:cubicBezTo>
                  <a:pt x="99" y="1376"/>
                  <a:pt x="99" y="1376"/>
                  <a:pt x="98" y="1376"/>
                </a:cubicBezTo>
                <a:cubicBezTo>
                  <a:pt x="75" y="1430"/>
                  <a:pt x="55" y="1484"/>
                  <a:pt x="40" y="1540"/>
                </a:cubicBezTo>
                <a:cubicBezTo>
                  <a:pt x="40" y="1540"/>
                  <a:pt x="40" y="1541"/>
                  <a:pt x="40" y="1542"/>
                </a:cubicBezTo>
                <a:cubicBezTo>
                  <a:pt x="25" y="1597"/>
                  <a:pt x="14" y="1653"/>
                  <a:pt x="7" y="1710"/>
                </a:cubicBezTo>
                <a:cubicBezTo>
                  <a:pt x="7" y="1710"/>
                  <a:pt x="7" y="1711"/>
                  <a:pt x="7" y="1711"/>
                </a:cubicBezTo>
                <a:cubicBezTo>
                  <a:pt x="3" y="1748"/>
                  <a:pt x="0" y="1785"/>
                  <a:pt x="0" y="1823"/>
                </a:cubicBezTo>
                <a:cubicBezTo>
                  <a:pt x="0" y="1824"/>
                  <a:pt x="0" y="1826"/>
                  <a:pt x="0" y="1827"/>
                </a:cubicBezTo>
                <a:cubicBezTo>
                  <a:pt x="0" y="1881"/>
                  <a:pt x="6" y="1939"/>
                  <a:pt x="15" y="1998"/>
                </a:cubicBezTo>
                <a:cubicBezTo>
                  <a:pt x="15" y="1998"/>
                  <a:pt x="15" y="1998"/>
                  <a:pt x="15" y="1998"/>
                </a:cubicBezTo>
                <a:cubicBezTo>
                  <a:pt x="20" y="2028"/>
                  <a:pt x="26" y="2059"/>
                  <a:pt x="33" y="2090"/>
                </a:cubicBezTo>
                <a:cubicBezTo>
                  <a:pt x="48" y="2156"/>
                  <a:pt x="69" y="2224"/>
                  <a:pt x="94" y="2294"/>
                </a:cubicBezTo>
                <a:cubicBezTo>
                  <a:pt x="94" y="2294"/>
                  <a:pt x="94" y="2294"/>
                  <a:pt x="94" y="2294"/>
                </a:cubicBezTo>
                <a:cubicBezTo>
                  <a:pt x="103" y="2319"/>
                  <a:pt x="112" y="2343"/>
                  <a:pt x="121" y="2368"/>
                </a:cubicBezTo>
                <a:cubicBezTo>
                  <a:pt x="227" y="2510"/>
                  <a:pt x="414" y="2582"/>
                  <a:pt x="682" y="2582"/>
                </a:cubicBezTo>
                <a:cubicBezTo>
                  <a:pt x="1134" y="2582"/>
                  <a:pt x="1771" y="2376"/>
                  <a:pt x="2475" y="2000"/>
                </a:cubicBezTo>
                <a:cubicBezTo>
                  <a:pt x="3317" y="1552"/>
                  <a:pt x="3815" y="998"/>
                  <a:pt x="3755" y="582"/>
                </a:cubicBezTo>
                <a:close/>
              </a:path>
            </a:pathLst>
          </a:custGeom>
          <a:solidFill>
            <a:srgbClr val="990A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auto">
          <a:xfrm>
            <a:off x="-12657657" y="-23708211"/>
            <a:ext cx="20866223" cy="11667969"/>
          </a:xfrm>
          <a:custGeom>
            <a:avLst/>
            <a:gdLst>
              <a:gd name="T0" fmla="*/ 3241 w 3280"/>
              <a:gd name="T1" fmla="*/ 124 h 1834"/>
              <a:gd name="T2" fmla="*/ 3189 w 3280"/>
              <a:gd name="T3" fmla="*/ 79 h 1834"/>
              <a:gd name="T4" fmla="*/ 2993 w 3280"/>
              <a:gd name="T5" fmla="*/ 27 h 1834"/>
              <a:gd name="T6" fmla="*/ 2992 w 3280"/>
              <a:gd name="T7" fmla="*/ 28 h 1834"/>
              <a:gd name="T8" fmla="*/ 2715 w 3280"/>
              <a:gd name="T9" fmla="*/ 1 h 1834"/>
              <a:gd name="T10" fmla="*/ 2679 w 3280"/>
              <a:gd name="T11" fmla="*/ 0 h 1834"/>
              <a:gd name="T12" fmla="*/ 2348 w 3280"/>
              <a:gd name="T13" fmla="*/ 19 h 1834"/>
              <a:gd name="T14" fmla="*/ 2348 w 3280"/>
              <a:gd name="T15" fmla="*/ 19 h 1834"/>
              <a:gd name="T16" fmla="*/ 2121 w 3280"/>
              <a:gd name="T17" fmla="*/ 52 h 1834"/>
              <a:gd name="T18" fmla="*/ 2119 w 3280"/>
              <a:gd name="T19" fmla="*/ 53 h 1834"/>
              <a:gd name="T20" fmla="*/ 2087 w 3280"/>
              <a:gd name="T21" fmla="*/ 59 h 1834"/>
              <a:gd name="T22" fmla="*/ 2087 w 3280"/>
              <a:gd name="T23" fmla="*/ 59 h 1834"/>
              <a:gd name="T24" fmla="*/ 1718 w 3280"/>
              <a:gd name="T25" fmla="*/ 149 h 1834"/>
              <a:gd name="T26" fmla="*/ 1717 w 3280"/>
              <a:gd name="T27" fmla="*/ 149 h 1834"/>
              <a:gd name="T28" fmla="*/ 712 w 3280"/>
              <a:gd name="T29" fmla="*/ 633 h 1834"/>
              <a:gd name="T30" fmla="*/ 696 w 3280"/>
              <a:gd name="T31" fmla="*/ 645 h 1834"/>
              <a:gd name="T32" fmla="*/ 686 w 3280"/>
              <a:gd name="T33" fmla="*/ 652 h 1834"/>
              <a:gd name="T34" fmla="*/ 661 w 3280"/>
              <a:gd name="T35" fmla="*/ 671 h 1834"/>
              <a:gd name="T36" fmla="*/ 659 w 3280"/>
              <a:gd name="T37" fmla="*/ 672 h 1834"/>
              <a:gd name="T38" fmla="*/ 431 w 3280"/>
              <a:gd name="T39" fmla="*/ 866 h 1834"/>
              <a:gd name="T40" fmla="*/ 429 w 3280"/>
              <a:gd name="T41" fmla="*/ 869 h 1834"/>
              <a:gd name="T42" fmla="*/ 238 w 3280"/>
              <a:gd name="T43" fmla="*/ 1085 h 1834"/>
              <a:gd name="T44" fmla="*/ 237 w 3280"/>
              <a:gd name="T45" fmla="*/ 1086 h 1834"/>
              <a:gd name="T46" fmla="*/ 145 w 3280"/>
              <a:gd name="T47" fmla="*/ 1222 h 1834"/>
              <a:gd name="T48" fmla="*/ 145 w 3280"/>
              <a:gd name="T49" fmla="*/ 1222 h 1834"/>
              <a:gd name="T50" fmla="*/ 65 w 3280"/>
              <a:gd name="T51" fmla="*/ 1376 h 1834"/>
              <a:gd name="T52" fmla="*/ 65 w 3280"/>
              <a:gd name="T53" fmla="*/ 1376 h 1834"/>
              <a:gd name="T54" fmla="*/ 64 w 3280"/>
              <a:gd name="T55" fmla="*/ 1376 h 1834"/>
              <a:gd name="T56" fmla="*/ 6 w 3280"/>
              <a:gd name="T57" fmla="*/ 1540 h 1834"/>
              <a:gd name="T58" fmla="*/ 18 w 3280"/>
              <a:gd name="T59" fmla="*/ 1663 h 1834"/>
              <a:gd name="T60" fmla="*/ 414 w 3280"/>
              <a:gd name="T61" fmla="*/ 1834 h 1834"/>
              <a:gd name="T62" fmla="*/ 1882 w 3280"/>
              <a:gd name="T63" fmla="*/ 1399 h 1834"/>
              <a:gd name="T64" fmla="*/ 3260 w 3280"/>
              <a:gd name="T65" fmla="*/ 303 h 1834"/>
              <a:gd name="T66" fmla="*/ 3241 w 3280"/>
              <a:gd name="T67" fmla="*/ 124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280" h="1834">
                <a:moveTo>
                  <a:pt x="3241" y="124"/>
                </a:moveTo>
                <a:cubicBezTo>
                  <a:pt x="3232" y="108"/>
                  <a:pt x="3214" y="93"/>
                  <a:pt x="3189" y="79"/>
                </a:cubicBezTo>
                <a:cubicBezTo>
                  <a:pt x="3127" y="57"/>
                  <a:pt x="3061" y="40"/>
                  <a:pt x="2993" y="27"/>
                </a:cubicBezTo>
                <a:cubicBezTo>
                  <a:pt x="2993" y="27"/>
                  <a:pt x="2992" y="27"/>
                  <a:pt x="2992" y="28"/>
                </a:cubicBezTo>
                <a:cubicBezTo>
                  <a:pt x="2902" y="11"/>
                  <a:pt x="2810" y="3"/>
                  <a:pt x="2715" y="1"/>
                </a:cubicBezTo>
                <a:cubicBezTo>
                  <a:pt x="2703" y="0"/>
                  <a:pt x="2691" y="0"/>
                  <a:pt x="2679" y="0"/>
                </a:cubicBezTo>
                <a:cubicBezTo>
                  <a:pt x="2570" y="0"/>
                  <a:pt x="2460" y="7"/>
                  <a:pt x="2348" y="19"/>
                </a:cubicBezTo>
                <a:cubicBezTo>
                  <a:pt x="2348" y="19"/>
                  <a:pt x="2348" y="19"/>
                  <a:pt x="2348" y="19"/>
                </a:cubicBezTo>
                <a:cubicBezTo>
                  <a:pt x="2273" y="27"/>
                  <a:pt x="2197" y="39"/>
                  <a:pt x="2121" y="52"/>
                </a:cubicBezTo>
                <a:cubicBezTo>
                  <a:pt x="2120" y="52"/>
                  <a:pt x="2119" y="52"/>
                  <a:pt x="2119" y="53"/>
                </a:cubicBezTo>
                <a:cubicBezTo>
                  <a:pt x="2108" y="54"/>
                  <a:pt x="2098" y="56"/>
                  <a:pt x="2087" y="59"/>
                </a:cubicBezTo>
                <a:cubicBezTo>
                  <a:pt x="2087" y="59"/>
                  <a:pt x="2087" y="59"/>
                  <a:pt x="2087" y="59"/>
                </a:cubicBezTo>
                <a:cubicBezTo>
                  <a:pt x="1963" y="82"/>
                  <a:pt x="1840" y="112"/>
                  <a:pt x="1718" y="149"/>
                </a:cubicBezTo>
                <a:cubicBezTo>
                  <a:pt x="1718" y="149"/>
                  <a:pt x="1718" y="149"/>
                  <a:pt x="1717" y="149"/>
                </a:cubicBezTo>
                <a:cubicBezTo>
                  <a:pt x="1352" y="259"/>
                  <a:pt x="1002" y="425"/>
                  <a:pt x="712" y="633"/>
                </a:cubicBezTo>
                <a:cubicBezTo>
                  <a:pt x="706" y="637"/>
                  <a:pt x="701" y="641"/>
                  <a:pt x="696" y="645"/>
                </a:cubicBezTo>
                <a:cubicBezTo>
                  <a:pt x="692" y="647"/>
                  <a:pt x="689" y="650"/>
                  <a:pt x="686" y="652"/>
                </a:cubicBezTo>
                <a:cubicBezTo>
                  <a:pt x="677" y="658"/>
                  <a:pt x="669" y="665"/>
                  <a:pt x="661" y="671"/>
                </a:cubicBezTo>
                <a:cubicBezTo>
                  <a:pt x="660" y="671"/>
                  <a:pt x="659" y="672"/>
                  <a:pt x="659" y="672"/>
                </a:cubicBezTo>
                <a:cubicBezTo>
                  <a:pt x="577" y="734"/>
                  <a:pt x="501" y="799"/>
                  <a:pt x="431" y="866"/>
                </a:cubicBezTo>
                <a:cubicBezTo>
                  <a:pt x="430" y="867"/>
                  <a:pt x="430" y="868"/>
                  <a:pt x="429" y="869"/>
                </a:cubicBezTo>
                <a:cubicBezTo>
                  <a:pt x="358" y="938"/>
                  <a:pt x="294" y="1010"/>
                  <a:pt x="238" y="1085"/>
                </a:cubicBezTo>
                <a:cubicBezTo>
                  <a:pt x="237" y="1085"/>
                  <a:pt x="237" y="1085"/>
                  <a:pt x="237" y="1086"/>
                </a:cubicBezTo>
                <a:cubicBezTo>
                  <a:pt x="204" y="1130"/>
                  <a:pt x="173" y="1176"/>
                  <a:pt x="145" y="1222"/>
                </a:cubicBezTo>
                <a:cubicBezTo>
                  <a:pt x="145" y="1222"/>
                  <a:pt x="145" y="1222"/>
                  <a:pt x="145" y="1222"/>
                </a:cubicBezTo>
                <a:cubicBezTo>
                  <a:pt x="115" y="1272"/>
                  <a:pt x="88" y="1324"/>
                  <a:pt x="65" y="1376"/>
                </a:cubicBezTo>
                <a:cubicBezTo>
                  <a:pt x="65" y="1376"/>
                  <a:pt x="65" y="1376"/>
                  <a:pt x="65" y="1376"/>
                </a:cubicBezTo>
                <a:cubicBezTo>
                  <a:pt x="65" y="1376"/>
                  <a:pt x="65" y="1376"/>
                  <a:pt x="64" y="1376"/>
                </a:cubicBezTo>
                <a:cubicBezTo>
                  <a:pt x="41" y="1430"/>
                  <a:pt x="21" y="1484"/>
                  <a:pt x="6" y="1540"/>
                </a:cubicBezTo>
                <a:cubicBezTo>
                  <a:pt x="0" y="1589"/>
                  <a:pt x="4" y="1630"/>
                  <a:pt x="18" y="1663"/>
                </a:cubicBezTo>
                <a:cubicBezTo>
                  <a:pt x="67" y="1774"/>
                  <a:pt x="204" y="1834"/>
                  <a:pt x="414" y="1834"/>
                </a:cubicBezTo>
                <a:cubicBezTo>
                  <a:pt x="763" y="1834"/>
                  <a:pt x="1285" y="1679"/>
                  <a:pt x="1882" y="1399"/>
                </a:cubicBezTo>
                <a:cubicBezTo>
                  <a:pt x="2606" y="1060"/>
                  <a:pt x="3172" y="609"/>
                  <a:pt x="3260" y="303"/>
                </a:cubicBezTo>
                <a:cubicBezTo>
                  <a:pt x="3280" y="233"/>
                  <a:pt x="3273" y="173"/>
                  <a:pt x="3241" y="124"/>
                </a:cubicBezTo>
                <a:close/>
              </a:path>
            </a:pathLst>
          </a:custGeom>
          <a:solidFill>
            <a:srgbClr val="FF3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 userDrawn="1"/>
        </p:nvSpPr>
        <p:spPr bwMode="auto">
          <a:xfrm>
            <a:off x="-11938729" y="-23708211"/>
            <a:ext cx="17997813" cy="9695481"/>
          </a:xfrm>
          <a:custGeom>
            <a:avLst/>
            <a:gdLst>
              <a:gd name="T0" fmla="*/ 2805 w 2829"/>
              <a:gd name="T1" fmla="*/ 85 h 1524"/>
              <a:gd name="T2" fmla="*/ 2637 w 2829"/>
              <a:gd name="T3" fmla="*/ 2 h 1524"/>
              <a:gd name="T4" fmla="*/ 2566 w 2829"/>
              <a:gd name="T5" fmla="*/ 0 h 1524"/>
              <a:gd name="T6" fmla="*/ 2235 w 2829"/>
              <a:gd name="T7" fmla="*/ 19 h 1524"/>
              <a:gd name="T8" fmla="*/ 2235 w 2829"/>
              <a:gd name="T9" fmla="*/ 19 h 1524"/>
              <a:gd name="T10" fmla="*/ 2008 w 2829"/>
              <a:gd name="T11" fmla="*/ 52 h 1524"/>
              <a:gd name="T12" fmla="*/ 2006 w 2829"/>
              <a:gd name="T13" fmla="*/ 53 h 1524"/>
              <a:gd name="T14" fmla="*/ 1974 w 2829"/>
              <a:gd name="T15" fmla="*/ 59 h 1524"/>
              <a:gd name="T16" fmla="*/ 1974 w 2829"/>
              <a:gd name="T17" fmla="*/ 59 h 1524"/>
              <a:gd name="T18" fmla="*/ 1605 w 2829"/>
              <a:gd name="T19" fmla="*/ 149 h 1524"/>
              <a:gd name="T20" fmla="*/ 1604 w 2829"/>
              <a:gd name="T21" fmla="*/ 149 h 1524"/>
              <a:gd name="T22" fmla="*/ 599 w 2829"/>
              <a:gd name="T23" fmla="*/ 633 h 1524"/>
              <a:gd name="T24" fmla="*/ 583 w 2829"/>
              <a:gd name="T25" fmla="*/ 645 h 1524"/>
              <a:gd name="T26" fmla="*/ 573 w 2829"/>
              <a:gd name="T27" fmla="*/ 652 h 1524"/>
              <a:gd name="T28" fmla="*/ 548 w 2829"/>
              <a:gd name="T29" fmla="*/ 671 h 1524"/>
              <a:gd name="T30" fmla="*/ 546 w 2829"/>
              <a:gd name="T31" fmla="*/ 672 h 1524"/>
              <a:gd name="T32" fmla="*/ 318 w 2829"/>
              <a:gd name="T33" fmla="*/ 866 h 1524"/>
              <a:gd name="T34" fmla="*/ 316 w 2829"/>
              <a:gd name="T35" fmla="*/ 869 h 1524"/>
              <a:gd name="T36" fmla="*/ 125 w 2829"/>
              <a:gd name="T37" fmla="*/ 1085 h 1524"/>
              <a:gd name="T38" fmla="*/ 124 w 2829"/>
              <a:gd name="T39" fmla="*/ 1086 h 1524"/>
              <a:gd name="T40" fmla="*/ 18 w 2829"/>
              <a:gd name="T41" fmla="*/ 1246 h 1524"/>
              <a:gd name="T42" fmla="*/ 20 w 2829"/>
              <a:gd name="T43" fmla="*/ 1391 h 1524"/>
              <a:gd name="T44" fmla="*/ 338 w 2829"/>
              <a:gd name="T45" fmla="*/ 1524 h 1524"/>
              <a:gd name="T46" fmla="*/ 1611 w 2829"/>
              <a:gd name="T47" fmla="*/ 1140 h 1524"/>
              <a:gd name="T48" fmla="*/ 2812 w 2829"/>
              <a:gd name="T49" fmla="*/ 218 h 1524"/>
              <a:gd name="T50" fmla="*/ 2805 w 2829"/>
              <a:gd name="T51" fmla="*/ 85 h 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29" h="1524">
                <a:moveTo>
                  <a:pt x="2805" y="85"/>
                </a:moveTo>
                <a:cubicBezTo>
                  <a:pt x="2782" y="46"/>
                  <a:pt x="2726" y="18"/>
                  <a:pt x="2637" y="2"/>
                </a:cubicBezTo>
                <a:cubicBezTo>
                  <a:pt x="2613" y="1"/>
                  <a:pt x="2590" y="0"/>
                  <a:pt x="2566" y="0"/>
                </a:cubicBezTo>
                <a:cubicBezTo>
                  <a:pt x="2457" y="0"/>
                  <a:pt x="2347" y="7"/>
                  <a:pt x="2235" y="19"/>
                </a:cubicBezTo>
                <a:cubicBezTo>
                  <a:pt x="2235" y="19"/>
                  <a:pt x="2235" y="19"/>
                  <a:pt x="2235" y="19"/>
                </a:cubicBezTo>
                <a:cubicBezTo>
                  <a:pt x="2160" y="27"/>
                  <a:pt x="2084" y="39"/>
                  <a:pt x="2008" y="52"/>
                </a:cubicBezTo>
                <a:cubicBezTo>
                  <a:pt x="2007" y="52"/>
                  <a:pt x="2006" y="52"/>
                  <a:pt x="2006" y="53"/>
                </a:cubicBezTo>
                <a:cubicBezTo>
                  <a:pt x="1995" y="54"/>
                  <a:pt x="1985" y="56"/>
                  <a:pt x="1974" y="59"/>
                </a:cubicBezTo>
                <a:cubicBezTo>
                  <a:pt x="1974" y="59"/>
                  <a:pt x="1974" y="59"/>
                  <a:pt x="1974" y="59"/>
                </a:cubicBezTo>
                <a:cubicBezTo>
                  <a:pt x="1850" y="82"/>
                  <a:pt x="1727" y="112"/>
                  <a:pt x="1605" y="149"/>
                </a:cubicBezTo>
                <a:cubicBezTo>
                  <a:pt x="1605" y="149"/>
                  <a:pt x="1605" y="149"/>
                  <a:pt x="1604" y="149"/>
                </a:cubicBezTo>
                <a:cubicBezTo>
                  <a:pt x="1239" y="259"/>
                  <a:pt x="889" y="425"/>
                  <a:pt x="599" y="633"/>
                </a:cubicBezTo>
                <a:cubicBezTo>
                  <a:pt x="593" y="637"/>
                  <a:pt x="588" y="641"/>
                  <a:pt x="583" y="645"/>
                </a:cubicBezTo>
                <a:cubicBezTo>
                  <a:pt x="579" y="647"/>
                  <a:pt x="576" y="650"/>
                  <a:pt x="573" y="652"/>
                </a:cubicBezTo>
                <a:cubicBezTo>
                  <a:pt x="564" y="658"/>
                  <a:pt x="556" y="665"/>
                  <a:pt x="548" y="671"/>
                </a:cubicBezTo>
                <a:cubicBezTo>
                  <a:pt x="547" y="671"/>
                  <a:pt x="546" y="672"/>
                  <a:pt x="546" y="672"/>
                </a:cubicBezTo>
                <a:cubicBezTo>
                  <a:pt x="464" y="734"/>
                  <a:pt x="388" y="799"/>
                  <a:pt x="318" y="866"/>
                </a:cubicBezTo>
                <a:cubicBezTo>
                  <a:pt x="317" y="867"/>
                  <a:pt x="317" y="868"/>
                  <a:pt x="316" y="869"/>
                </a:cubicBezTo>
                <a:cubicBezTo>
                  <a:pt x="245" y="938"/>
                  <a:pt x="181" y="1010"/>
                  <a:pt x="125" y="1085"/>
                </a:cubicBezTo>
                <a:cubicBezTo>
                  <a:pt x="124" y="1085"/>
                  <a:pt x="124" y="1085"/>
                  <a:pt x="124" y="1086"/>
                </a:cubicBezTo>
                <a:cubicBezTo>
                  <a:pt x="85" y="1138"/>
                  <a:pt x="49" y="1191"/>
                  <a:pt x="18" y="1246"/>
                </a:cubicBezTo>
                <a:cubicBezTo>
                  <a:pt x="0" y="1301"/>
                  <a:pt x="0" y="1349"/>
                  <a:pt x="20" y="1391"/>
                </a:cubicBezTo>
                <a:cubicBezTo>
                  <a:pt x="63" y="1479"/>
                  <a:pt x="170" y="1524"/>
                  <a:pt x="338" y="1524"/>
                </a:cubicBezTo>
                <a:cubicBezTo>
                  <a:pt x="633" y="1524"/>
                  <a:pt x="1085" y="1387"/>
                  <a:pt x="1611" y="1140"/>
                </a:cubicBezTo>
                <a:cubicBezTo>
                  <a:pt x="2241" y="843"/>
                  <a:pt x="2735" y="464"/>
                  <a:pt x="2812" y="218"/>
                </a:cubicBezTo>
                <a:cubicBezTo>
                  <a:pt x="2829" y="167"/>
                  <a:pt x="2826" y="122"/>
                  <a:pt x="2805" y="85"/>
                </a:cubicBezTo>
                <a:close/>
              </a:path>
            </a:pathLst>
          </a:custGeom>
          <a:solidFill>
            <a:srgbClr val="E123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>
            <a:off x="-11397709" y="-23631574"/>
            <a:ext cx="16012552" cy="8537716"/>
          </a:xfrm>
          <a:custGeom>
            <a:avLst/>
            <a:gdLst>
              <a:gd name="T0" fmla="*/ 2498 w 2517"/>
              <a:gd name="T1" fmla="*/ 79 h 1342"/>
              <a:gd name="T2" fmla="*/ 2226 w 2517"/>
              <a:gd name="T3" fmla="*/ 0 h 1342"/>
              <a:gd name="T4" fmla="*/ 1923 w 2517"/>
              <a:gd name="T5" fmla="*/ 40 h 1342"/>
              <a:gd name="T6" fmla="*/ 1921 w 2517"/>
              <a:gd name="T7" fmla="*/ 41 h 1342"/>
              <a:gd name="T8" fmla="*/ 1889 w 2517"/>
              <a:gd name="T9" fmla="*/ 47 h 1342"/>
              <a:gd name="T10" fmla="*/ 1889 w 2517"/>
              <a:gd name="T11" fmla="*/ 47 h 1342"/>
              <a:gd name="T12" fmla="*/ 1520 w 2517"/>
              <a:gd name="T13" fmla="*/ 137 h 1342"/>
              <a:gd name="T14" fmla="*/ 1519 w 2517"/>
              <a:gd name="T15" fmla="*/ 137 h 1342"/>
              <a:gd name="T16" fmla="*/ 514 w 2517"/>
              <a:gd name="T17" fmla="*/ 621 h 1342"/>
              <a:gd name="T18" fmla="*/ 514 w 2517"/>
              <a:gd name="T19" fmla="*/ 621 h 1342"/>
              <a:gd name="T20" fmla="*/ 498 w 2517"/>
              <a:gd name="T21" fmla="*/ 633 h 1342"/>
              <a:gd name="T22" fmla="*/ 488 w 2517"/>
              <a:gd name="T23" fmla="*/ 640 h 1342"/>
              <a:gd name="T24" fmla="*/ 463 w 2517"/>
              <a:gd name="T25" fmla="*/ 659 h 1342"/>
              <a:gd name="T26" fmla="*/ 461 w 2517"/>
              <a:gd name="T27" fmla="*/ 660 h 1342"/>
              <a:gd name="T28" fmla="*/ 233 w 2517"/>
              <a:gd name="T29" fmla="*/ 854 h 1342"/>
              <a:gd name="T30" fmla="*/ 231 w 2517"/>
              <a:gd name="T31" fmla="*/ 857 h 1342"/>
              <a:gd name="T32" fmla="*/ 40 w 2517"/>
              <a:gd name="T33" fmla="*/ 1073 h 1342"/>
              <a:gd name="T34" fmla="*/ 20 w 2517"/>
              <a:gd name="T35" fmla="*/ 1233 h 1342"/>
              <a:gd name="T36" fmla="*/ 291 w 2517"/>
              <a:gd name="T37" fmla="*/ 1342 h 1342"/>
              <a:gd name="T38" fmla="*/ 1415 w 2517"/>
              <a:gd name="T39" fmla="*/ 1006 h 1342"/>
              <a:gd name="T40" fmla="*/ 2503 w 2517"/>
              <a:gd name="T41" fmla="*/ 192 h 1342"/>
              <a:gd name="T42" fmla="*/ 2498 w 2517"/>
              <a:gd name="T43" fmla="*/ 79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17" h="1342">
                <a:moveTo>
                  <a:pt x="2498" y="79"/>
                </a:moveTo>
                <a:cubicBezTo>
                  <a:pt x="2463" y="15"/>
                  <a:pt x="2333" y="0"/>
                  <a:pt x="2226" y="0"/>
                </a:cubicBezTo>
                <a:cubicBezTo>
                  <a:pt x="2126" y="8"/>
                  <a:pt x="2025" y="22"/>
                  <a:pt x="1923" y="40"/>
                </a:cubicBezTo>
                <a:cubicBezTo>
                  <a:pt x="1922" y="40"/>
                  <a:pt x="1921" y="40"/>
                  <a:pt x="1921" y="41"/>
                </a:cubicBezTo>
                <a:cubicBezTo>
                  <a:pt x="1910" y="42"/>
                  <a:pt x="1900" y="44"/>
                  <a:pt x="1889" y="47"/>
                </a:cubicBezTo>
                <a:cubicBezTo>
                  <a:pt x="1889" y="47"/>
                  <a:pt x="1889" y="47"/>
                  <a:pt x="1889" y="47"/>
                </a:cubicBezTo>
                <a:cubicBezTo>
                  <a:pt x="1765" y="70"/>
                  <a:pt x="1642" y="100"/>
                  <a:pt x="1520" y="137"/>
                </a:cubicBezTo>
                <a:cubicBezTo>
                  <a:pt x="1520" y="137"/>
                  <a:pt x="1520" y="137"/>
                  <a:pt x="1519" y="137"/>
                </a:cubicBezTo>
                <a:cubicBezTo>
                  <a:pt x="1154" y="247"/>
                  <a:pt x="804" y="413"/>
                  <a:pt x="514" y="621"/>
                </a:cubicBezTo>
                <a:cubicBezTo>
                  <a:pt x="514" y="621"/>
                  <a:pt x="514" y="621"/>
                  <a:pt x="514" y="621"/>
                </a:cubicBezTo>
                <a:cubicBezTo>
                  <a:pt x="508" y="625"/>
                  <a:pt x="503" y="629"/>
                  <a:pt x="498" y="633"/>
                </a:cubicBezTo>
                <a:cubicBezTo>
                  <a:pt x="494" y="635"/>
                  <a:pt x="491" y="638"/>
                  <a:pt x="488" y="640"/>
                </a:cubicBezTo>
                <a:cubicBezTo>
                  <a:pt x="479" y="646"/>
                  <a:pt x="471" y="653"/>
                  <a:pt x="463" y="659"/>
                </a:cubicBezTo>
                <a:cubicBezTo>
                  <a:pt x="462" y="659"/>
                  <a:pt x="461" y="660"/>
                  <a:pt x="461" y="660"/>
                </a:cubicBezTo>
                <a:cubicBezTo>
                  <a:pt x="379" y="722"/>
                  <a:pt x="303" y="787"/>
                  <a:pt x="233" y="854"/>
                </a:cubicBezTo>
                <a:cubicBezTo>
                  <a:pt x="232" y="855"/>
                  <a:pt x="232" y="856"/>
                  <a:pt x="231" y="857"/>
                </a:cubicBezTo>
                <a:cubicBezTo>
                  <a:pt x="160" y="926"/>
                  <a:pt x="96" y="998"/>
                  <a:pt x="40" y="1073"/>
                </a:cubicBezTo>
                <a:cubicBezTo>
                  <a:pt x="8" y="1135"/>
                  <a:pt x="0" y="1189"/>
                  <a:pt x="20" y="1233"/>
                </a:cubicBezTo>
                <a:cubicBezTo>
                  <a:pt x="54" y="1304"/>
                  <a:pt x="147" y="1342"/>
                  <a:pt x="291" y="1342"/>
                </a:cubicBezTo>
                <a:cubicBezTo>
                  <a:pt x="555" y="1342"/>
                  <a:pt x="964" y="1219"/>
                  <a:pt x="1415" y="1006"/>
                </a:cubicBezTo>
                <a:cubicBezTo>
                  <a:pt x="1997" y="730"/>
                  <a:pt x="2434" y="403"/>
                  <a:pt x="2503" y="192"/>
                </a:cubicBezTo>
                <a:cubicBezTo>
                  <a:pt x="2517" y="149"/>
                  <a:pt x="2516" y="111"/>
                  <a:pt x="2498" y="79"/>
                </a:cubicBezTo>
                <a:close/>
              </a:path>
            </a:pathLst>
          </a:custGeom>
          <a:solidFill>
            <a:srgbClr val="FF3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916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75E-6 2.59259E-6 L 0.45507 1.9175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9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57"/>
          <p:cNvSpPr>
            <a:spLocks/>
          </p:cNvSpPr>
          <p:nvPr userDrawn="1"/>
        </p:nvSpPr>
        <p:spPr bwMode="auto">
          <a:xfrm>
            <a:off x="-9845546" y="-24180160"/>
            <a:ext cx="24635905" cy="23799043"/>
          </a:xfrm>
          <a:custGeom>
            <a:avLst/>
            <a:gdLst>
              <a:gd name="T0" fmla="*/ 6460 w 6462"/>
              <a:gd name="T1" fmla="*/ 1904 h 6242"/>
              <a:gd name="T2" fmla="*/ 6456 w 6462"/>
              <a:gd name="T3" fmla="*/ 1603 h 6242"/>
              <a:gd name="T4" fmla="*/ 6456 w 6462"/>
              <a:gd name="T5" fmla="*/ 1590 h 6242"/>
              <a:gd name="T6" fmla="*/ 6447 w 6462"/>
              <a:gd name="T7" fmla="*/ 1436 h 6242"/>
              <a:gd name="T8" fmla="*/ 6418 w 6462"/>
              <a:gd name="T9" fmla="*/ 1227 h 6242"/>
              <a:gd name="T10" fmla="*/ 6348 w 6462"/>
              <a:gd name="T11" fmla="*/ 984 h 6242"/>
              <a:gd name="T12" fmla="*/ 6264 w 6462"/>
              <a:gd name="T13" fmla="*/ 799 h 6242"/>
              <a:gd name="T14" fmla="*/ 6263 w 6462"/>
              <a:gd name="T15" fmla="*/ 796 h 6242"/>
              <a:gd name="T16" fmla="*/ 6249 w 6462"/>
              <a:gd name="T17" fmla="*/ 772 h 6242"/>
              <a:gd name="T18" fmla="*/ 6144 w 6462"/>
              <a:gd name="T19" fmla="*/ 614 h 6242"/>
              <a:gd name="T20" fmla="*/ 6037 w 6462"/>
              <a:gd name="T21" fmla="*/ 493 h 6242"/>
              <a:gd name="T22" fmla="*/ 5882 w 6462"/>
              <a:gd name="T23" fmla="*/ 359 h 6242"/>
              <a:gd name="T24" fmla="*/ 5746 w 6462"/>
              <a:gd name="T25" fmla="*/ 269 h 6242"/>
              <a:gd name="T26" fmla="*/ 5448 w 6462"/>
              <a:gd name="T27" fmla="*/ 132 h 6242"/>
              <a:gd name="T28" fmla="*/ 5114 w 6462"/>
              <a:gd name="T29" fmla="*/ 46 h 6242"/>
              <a:gd name="T30" fmla="*/ 4585 w 6462"/>
              <a:gd name="T31" fmla="*/ 0 h 6242"/>
              <a:gd name="T32" fmla="*/ 4026 w 6462"/>
              <a:gd name="T33" fmla="*/ 32 h 6242"/>
              <a:gd name="T34" fmla="*/ 3638 w 6462"/>
              <a:gd name="T35" fmla="*/ 88 h 6242"/>
              <a:gd name="T36" fmla="*/ 3584 w 6462"/>
              <a:gd name="T37" fmla="*/ 99 h 6242"/>
              <a:gd name="T38" fmla="*/ 2960 w 6462"/>
              <a:gd name="T39" fmla="*/ 251 h 6242"/>
              <a:gd name="T40" fmla="*/ 1261 w 6462"/>
              <a:gd name="T41" fmla="*/ 1069 h 6242"/>
              <a:gd name="T42" fmla="*/ 1217 w 6462"/>
              <a:gd name="T43" fmla="*/ 1102 h 6242"/>
              <a:gd name="T44" fmla="*/ 1170 w 6462"/>
              <a:gd name="T45" fmla="*/ 1136 h 6242"/>
              <a:gd name="T46" fmla="*/ 783 w 6462"/>
              <a:gd name="T47" fmla="*/ 1468 h 6242"/>
              <a:gd name="T48" fmla="*/ 499 w 6462"/>
              <a:gd name="T49" fmla="*/ 1782 h 6242"/>
              <a:gd name="T50" fmla="*/ 459 w 6462"/>
              <a:gd name="T51" fmla="*/ 1833 h 6242"/>
              <a:gd name="T52" fmla="*/ 303 w 6462"/>
              <a:gd name="T53" fmla="*/ 2065 h 6242"/>
              <a:gd name="T54" fmla="*/ 168 w 6462"/>
              <a:gd name="T55" fmla="*/ 2325 h 6242"/>
              <a:gd name="T56" fmla="*/ 166 w 6462"/>
              <a:gd name="T57" fmla="*/ 2326 h 6242"/>
              <a:gd name="T58" fmla="*/ 67 w 6462"/>
              <a:gd name="T59" fmla="*/ 2607 h 6242"/>
              <a:gd name="T60" fmla="*/ 13 w 6462"/>
              <a:gd name="T61" fmla="*/ 2892 h 6242"/>
              <a:gd name="T62" fmla="*/ 0 w 6462"/>
              <a:gd name="T63" fmla="*/ 3087 h 6242"/>
              <a:gd name="T64" fmla="*/ 25 w 6462"/>
              <a:gd name="T65" fmla="*/ 3376 h 6242"/>
              <a:gd name="T66" fmla="*/ 56 w 6462"/>
              <a:gd name="T67" fmla="*/ 3532 h 6242"/>
              <a:gd name="T68" fmla="*/ 159 w 6462"/>
              <a:gd name="T69" fmla="*/ 3877 h 6242"/>
              <a:gd name="T70" fmla="*/ 189 w 6462"/>
              <a:gd name="T71" fmla="*/ 3962 h 6242"/>
              <a:gd name="T72" fmla="*/ 309 w 6462"/>
              <a:gd name="T73" fmla="*/ 4242 h 6242"/>
              <a:gd name="T74" fmla="*/ 373 w 6462"/>
              <a:gd name="T75" fmla="*/ 4372 h 6242"/>
              <a:gd name="T76" fmla="*/ 391 w 6462"/>
              <a:gd name="T77" fmla="*/ 4409 h 6242"/>
              <a:gd name="T78" fmla="*/ 494 w 6462"/>
              <a:gd name="T79" fmla="*/ 4597 h 6242"/>
              <a:gd name="T80" fmla="*/ 508 w 6462"/>
              <a:gd name="T81" fmla="*/ 4620 h 6242"/>
              <a:gd name="T82" fmla="*/ 515 w 6462"/>
              <a:gd name="T83" fmla="*/ 4632 h 6242"/>
              <a:gd name="T84" fmla="*/ 554 w 6462"/>
              <a:gd name="T85" fmla="*/ 4700 h 6242"/>
              <a:gd name="T86" fmla="*/ 689 w 6462"/>
              <a:gd name="T87" fmla="*/ 4912 h 6242"/>
              <a:gd name="T88" fmla="*/ 715 w 6462"/>
              <a:gd name="T89" fmla="*/ 4952 h 6242"/>
              <a:gd name="T90" fmla="*/ 779 w 6462"/>
              <a:gd name="T91" fmla="*/ 5045 h 6242"/>
              <a:gd name="T92" fmla="*/ 953 w 6462"/>
              <a:gd name="T93" fmla="*/ 5282 h 6242"/>
              <a:gd name="T94" fmla="*/ 1073 w 6462"/>
              <a:gd name="T95" fmla="*/ 5432 h 6242"/>
              <a:gd name="T96" fmla="*/ 1190 w 6462"/>
              <a:gd name="T97" fmla="*/ 5570 h 6242"/>
              <a:gd name="T98" fmla="*/ 1222 w 6462"/>
              <a:gd name="T99" fmla="*/ 5606 h 6242"/>
              <a:gd name="T100" fmla="*/ 1227 w 6462"/>
              <a:gd name="T101" fmla="*/ 5612 h 6242"/>
              <a:gd name="T102" fmla="*/ 1332 w 6462"/>
              <a:gd name="T103" fmla="*/ 5726 h 6242"/>
              <a:gd name="T104" fmla="*/ 1560 w 6462"/>
              <a:gd name="T105" fmla="*/ 5953 h 6242"/>
              <a:gd name="T106" fmla="*/ 2391 w 6462"/>
              <a:gd name="T107" fmla="*/ 6242 h 6242"/>
              <a:gd name="T108" fmla="*/ 2799 w 6462"/>
              <a:gd name="T109" fmla="*/ 6205 h 6242"/>
              <a:gd name="T110" fmla="*/ 3188 w 6462"/>
              <a:gd name="T111" fmla="*/ 6114 h 6242"/>
              <a:gd name="T112" fmla="*/ 6460 w 6462"/>
              <a:gd name="T113" fmla="*/ 1904 h 6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462" h="6242">
                <a:moveTo>
                  <a:pt x="6460" y="1904"/>
                </a:moveTo>
                <a:cubicBezTo>
                  <a:pt x="6460" y="1904"/>
                  <a:pt x="6460" y="1904"/>
                  <a:pt x="6460" y="1904"/>
                </a:cubicBezTo>
                <a:cubicBezTo>
                  <a:pt x="6460" y="1904"/>
                  <a:pt x="6460" y="1904"/>
                  <a:pt x="6460" y="1904"/>
                </a:cubicBezTo>
                <a:cubicBezTo>
                  <a:pt x="6459" y="1719"/>
                  <a:pt x="6456" y="1603"/>
                  <a:pt x="6456" y="1603"/>
                </a:cubicBezTo>
                <a:cubicBezTo>
                  <a:pt x="6456" y="1603"/>
                  <a:pt x="6456" y="1603"/>
                  <a:pt x="6456" y="1603"/>
                </a:cubicBezTo>
                <a:cubicBezTo>
                  <a:pt x="6456" y="1596"/>
                  <a:pt x="6456" y="1592"/>
                  <a:pt x="6456" y="1590"/>
                </a:cubicBezTo>
                <a:cubicBezTo>
                  <a:pt x="6456" y="1591"/>
                  <a:pt x="6456" y="1591"/>
                  <a:pt x="6456" y="1591"/>
                </a:cubicBezTo>
                <a:cubicBezTo>
                  <a:pt x="6455" y="1538"/>
                  <a:pt x="6451" y="1486"/>
                  <a:pt x="6447" y="1436"/>
                </a:cubicBezTo>
                <a:cubicBezTo>
                  <a:pt x="6446" y="1436"/>
                  <a:pt x="6446" y="1435"/>
                  <a:pt x="6445" y="1435"/>
                </a:cubicBezTo>
                <a:cubicBezTo>
                  <a:pt x="6440" y="1363"/>
                  <a:pt x="6431" y="1293"/>
                  <a:pt x="6418" y="1227"/>
                </a:cubicBezTo>
                <a:cubicBezTo>
                  <a:pt x="6417" y="1227"/>
                  <a:pt x="6416" y="1227"/>
                  <a:pt x="6416" y="1226"/>
                </a:cubicBezTo>
                <a:cubicBezTo>
                  <a:pt x="6398" y="1141"/>
                  <a:pt x="6376" y="1060"/>
                  <a:pt x="6348" y="984"/>
                </a:cubicBezTo>
                <a:cubicBezTo>
                  <a:pt x="6348" y="984"/>
                  <a:pt x="6348" y="983"/>
                  <a:pt x="6348" y="983"/>
                </a:cubicBezTo>
                <a:cubicBezTo>
                  <a:pt x="6324" y="918"/>
                  <a:pt x="6296" y="857"/>
                  <a:pt x="6264" y="799"/>
                </a:cubicBezTo>
                <a:cubicBezTo>
                  <a:pt x="6264" y="799"/>
                  <a:pt x="6264" y="799"/>
                  <a:pt x="6264" y="799"/>
                </a:cubicBezTo>
                <a:cubicBezTo>
                  <a:pt x="6264" y="798"/>
                  <a:pt x="6263" y="797"/>
                  <a:pt x="6263" y="796"/>
                </a:cubicBezTo>
                <a:cubicBezTo>
                  <a:pt x="6258" y="788"/>
                  <a:pt x="6254" y="780"/>
                  <a:pt x="6250" y="772"/>
                </a:cubicBezTo>
                <a:cubicBezTo>
                  <a:pt x="6249" y="772"/>
                  <a:pt x="6249" y="772"/>
                  <a:pt x="6249" y="772"/>
                </a:cubicBezTo>
                <a:cubicBezTo>
                  <a:pt x="6217" y="716"/>
                  <a:pt x="6183" y="663"/>
                  <a:pt x="6145" y="614"/>
                </a:cubicBezTo>
                <a:cubicBezTo>
                  <a:pt x="6144" y="614"/>
                  <a:pt x="6144" y="614"/>
                  <a:pt x="6144" y="614"/>
                </a:cubicBezTo>
                <a:cubicBezTo>
                  <a:pt x="6111" y="571"/>
                  <a:pt x="6075" y="531"/>
                  <a:pt x="6038" y="493"/>
                </a:cubicBezTo>
                <a:cubicBezTo>
                  <a:pt x="6038" y="493"/>
                  <a:pt x="6037" y="493"/>
                  <a:pt x="6037" y="493"/>
                </a:cubicBezTo>
                <a:cubicBezTo>
                  <a:pt x="5989" y="444"/>
                  <a:pt x="5938" y="399"/>
                  <a:pt x="5883" y="358"/>
                </a:cubicBezTo>
                <a:cubicBezTo>
                  <a:pt x="5883" y="358"/>
                  <a:pt x="5882" y="358"/>
                  <a:pt x="5882" y="359"/>
                </a:cubicBezTo>
                <a:cubicBezTo>
                  <a:pt x="5839" y="327"/>
                  <a:pt x="5794" y="298"/>
                  <a:pt x="5748" y="271"/>
                </a:cubicBezTo>
                <a:cubicBezTo>
                  <a:pt x="5747" y="270"/>
                  <a:pt x="5747" y="269"/>
                  <a:pt x="5746" y="269"/>
                </a:cubicBezTo>
                <a:cubicBezTo>
                  <a:pt x="5655" y="216"/>
                  <a:pt x="5557" y="172"/>
                  <a:pt x="5454" y="136"/>
                </a:cubicBezTo>
                <a:cubicBezTo>
                  <a:pt x="5452" y="135"/>
                  <a:pt x="5450" y="134"/>
                  <a:pt x="5448" y="132"/>
                </a:cubicBezTo>
                <a:cubicBezTo>
                  <a:pt x="5342" y="95"/>
                  <a:pt x="5231" y="67"/>
                  <a:pt x="5116" y="45"/>
                </a:cubicBezTo>
                <a:cubicBezTo>
                  <a:pt x="5115" y="46"/>
                  <a:pt x="5115" y="46"/>
                  <a:pt x="5114" y="46"/>
                </a:cubicBezTo>
                <a:cubicBezTo>
                  <a:pt x="4969" y="20"/>
                  <a:pt x="4817" y="5"/>
                  <a:pt x="4663" y="1"/>
                </a:cubicBezTo>
                <a:cubicBezTo>
                  <a:pt x="4637" y="0"/>
                  <a:pt x="4611" y="0"/>
                  <a:pt x="4585" y="0"/>
                </a:cubicBezTo>
                <a:cubicBezTo>
                  <a:pt x="4402" y="0"/>
                  <a:pt x="4215" y="11"/>
                  <a:pt x="4026" y="32"/>
                </a:cubicBezTo>
                <a:cubicBezTo>
                  <a:pt x="4026" y="32"/>
                  <a:pt x="4026" y="32"/>
                  <a:pt x="4026" y="32"/>
                </a:cubicBezTo>
                <a:cubicBezTo>
                  <a:pt x="3899" y="46"/>
                  <a:pt x="3771" y="65"/>
                  <a:pt x="3642" y="88"/>
                </a:cubicBezTo>
                <a:cubicBezTo>
                  <a:pt x="3641" y="88"/>
                  <a:pt x="3640" y="88"/>
                  <a:pt x="3638" y="88"/>
                </a:cubicBezTo>
                <a:cubicBezTo>
                  <a:pt x="3621" y="91"/>
                  <a:pt x="3603" y="95"/>
                  <a:pt x="3586" y="98"/>
                </a:cubicBezTo>
                <a:cubicBezTo>
                  <a:pt x="3585" y="98"/>
                  <a:pt x="3584" y="99"/>
                  <a:pt x="3584" y="99"/>
                </a:cubicBezTo>
                <a:cubicBezTo>
                  <a:pt x="3375" y="138"/>
                  <a:pt x="3167" y="189"/>
                  <a:pt x="2962" y="251"/>
                </a:cubicBezTo>
                <a:cubicBezTo>
                  <a:pt x="2961" y="251"/>
                  <a:pt x="2960" y="251"/>
                  <a:pt x="2960" y="251"/>
                </a:cubicBezTo>
                <a:cubicBezTo>
                  <a:pt x="2342" y="437"/>
                  <a:pt x="1751" y="718"/>
                  <a:pt x="1261" y="1070"/>
                </a:cubicBezTo>
                <a:cubicBezTo>
                  <a:pt x="1261" y="1069"/>
                  <a:pt x="1261" y="1069"/>
                  <a:pt x="1261" y="1069"/>
                </a:cubicBezTo>
                <a:cubicBezTo>
                  <a:pt x="1252" y="1076"/>
                  <a:pt x="1243" y="1083"/>
                  <a:pt x="1233" y="1090"/>
                </a:cubicBezTo>
                <a:cubicBezTo>
                  <a:pt x="1228" y="1094"/>
                  <a:pt x="1222" y="1098"/>
                  <a:pt x="1217" y="1102"/>
                </a:cubicBezTo>
                <a:cubicBezTo>
                  <a:pt x="1202" y="1112"/>
                  <a:pt x="1188" y="1123"/>
                  <a:pt x="1174" y="1133"/>
                </a:cubicBezTo>
                <a:cubicBezTo>
                  <a:pt x="1173" y="1134"/>
                  <a:pt x="1172" y="1135"/>
                  <a:pt x="1170" y="1136"/>
                </a:cubicBezTo>
                <a:cubicBezTo>
                  <a:pt x="1033" y="1240"/>
                  <a:pt x="903" y="1349"/>
                  <a:pt x="786" y="1464"/>
                </a:cubicBezTo>
                <a:cubicBezTo>
                  <a:pt x="785" y="1465"/>
                  <a:pt x="784" y="1467"/>
                  <a:pt x="783" y="1468"/>
                </a:cubicBezTo>
                <a:cubicBezTo>
                  <a:pt x="679" y="1569"/>
                  <a:pt x="584" y="1674"/>
                  <a:pt x="499" y="1782"/>
                </a:cubicBezTo>
                <a:cubicBezTo>
                  <a:pt x="499" y="1782"/>
                  <a:pt x="499" y="1782"/>
                  <a:pt x="499" y="1782"/>
                </a:cubicBezTo>
                <a:cubicBezTo>
                  <a:pt x="487" y="1797"/>
                  <a:pt x="476" y="1811"/>
                  <a:pt x="465" y="1826"/>
                </a:cubicBezTo>
                <a:cubicBezTo>
                  <a:pt x="463" y="1828"/>
                  <a:pt x="461" y="1831"/>
                  <a:pt x="459" y="1833"/>
                </a:cubicBezTo>
                <a:cubicBezTo>
                  <a:pt x="459" y="1833"/>
                  <a:pt x="459" y="1834"/>
                  <a:pt x="459" y="1834"/>
                </a:cubicBezTo>
                <a:cubicBezTo>
                  <a:pt x="402" y="1909"/>
                  <a:pt x="350" y="1986"/>
                  <a:pt x="303" y="2065"/>
                </a:cubicBezTo>
                <a:cubicBezTo>
                  <a:pt x="303" y="2065"/>
                  <a:pt x="303" y="2065"/>
                  <a:pt x="302" y="2065"/>
                </a:cubicBezTo>
                <a:cubicBezTo>
                  <a:pt x="251" y="2150"/>
                  <a:pt x="206" y="2237"/>
                  <a:pt x="168" y="2325"/>
                </a:cubicBezTo>
                <a:cubicBezTo>
                  <a:pt x="167" y="2325"/>
                  <a:pt x="167" y="2325"/>
                  <a:pt x="167" y="2325"/>
                </a:cubicBezTo>
                <a:cubicBezTo>
                  <a:pt x="167" y="2325"/>
                  <a:pt x="167" y="2326"/>
                  <a:pt x="166" y="2326"/>
                </a:cubicBezTo>
                <a:cubicBezTo>
                  <a:pt x="126" y="2416"/>
                  <a:pt x="93" y="2508"/>
                  <a:pt x="67" y="2602"/>
                </a:cubicBezTo>
                <a:cubicBezTo>
                  <a:pt x="67" y="2604"/>
                  <a:pt x="67" y="2605"/>
                  <a:pt x="67" y="2607"/>
                </a:cubicBezTo>
                <a:cubicBezTo>
                  <a:pt x="41" y="2700"/>
                  <a:pt x="23" y="2794"/>
                  <a:pt x="12" y="2890"/>
                </a:cubicBezTo>
                <a:cubicBezTo>
                  <a:pt x="12" y="2891"/>
                  <a:pt x="13" y="2891"/>
                  <a:pt x="13" y="2892"/>
                </a:cubicBezTo>
                <a:cubicBezTo>
                  <a:pt x="5" y="2954"/>
                  <a:pt x="1" y="3017"/>
                  <a:pt x="1" y="3080"/>
                </a:cubicBezTo>
                <a:cubicBezTo>
                  <a:pt x="0" y="3083"/>
                  <a:pt x="0" y="3085"/>
                  <a:pt x="0" y="3087"/>
                </a:cubicBezTo>
                <a:cubicBezTo>
                  <a:pt x="0" y="3179"/>
                  <a:pt x="10" y="3276"/>
                  <a:pt x="26" y="3376"/>
                </a:cubicBezTo>
                <a:cubicBezTo>
                  <a:pt x="26" y="3376"/>
                  <a:pt x="26" y="3376"/>
                  <a:pt x="25" y="3376"/>
                </a:cubicBezTo>
                <a:cubicBezTo>
                  <a:pt x="34" y="3427"/>
                  <a:pt x="44" y="3479"/>
                  <a:pt x="56" y="3532"/>
                </a:cubicBezTo>
                <a:cubicBezTo>
                  <a:pt x="56" y="3532"/>
                  <a:pt x="56" y="3532"/>
                  <a:pt x="56" y="3532"/>
                </a:cubicBezTo>
                <a:cubicBezTo>
                  <a:pt x="82" y="3644"/>
                  <a:pt x="116" y="3759"/>
                  <a:pt x="158" y="3877"/>
                </a:cubicBezTo>
                <a:cubicBezTo>
                  <a:pt x="158" y="3877"/>
                  <a:pt x="158" y="3877"/>
                  <a:pt x="159" y="3877"/>
                </a:cubicBezTo>
                <a:cubicBezTo>
                  <a:pt x="169" y="3905"/>
                  <a:pt x="179" y="3933"/>
                  <a:pt x="190" y="3962"/>
                </a:cubicBezTo>
                <a:cubicBezTo>
                  <a:pt x="190" y="3962"/>
                  <a:pt x="190" y="3962"/>
                  <a:pt x="189" y="3962"/>
                </a:cubicBezTo>
                <a:cubicBezTo>
                  <a:pt x="225" y="4054"/>
                  <a:pt x="264" y="4147"/>
                  <a:pt x="308" y="4240"/>
                </a:cubicBezTo>
                <a:cubicBezTo>
                  <a:pt x="308" y="4241"/>
                  <a:pt x="309" y="4241"/>
                  <a:pt x="309" y="4242"/>
                </a:cubicBezTo>
                <a:cubicBezTo>
                  <a:pt x="330" y="4285"/>
                  <a:pt x="351" y="4329"/>
                  <a:pt x="373" y="4372"/>
                </a:cubicBezTo>
                <a:cubicBezTo>
                  <a:pt x="373" y="4372"/>
                  <a:pt x="373" y="4372"/>
                  <a:pt x="373" y="4372"/>
                </a:cubicBezTo>
                <a:cubicBezTo>
                  <a:pt x="374" y="4375"/>
                  <a:pt x="375" y="4377"/>
                  <a:pt x="377" y="4380"/>
                </a:cubicBezTo>
                <a:cubicBezTo>
                  <a:pt x="382" y="4389"/>
                  <a:pt x="386" y="4399"/>
                  <a:pt x="391" y="4409"/>
                </a:cubicBezTo>
                <a:cubicBezTo>
                  <a:pt x="392" y="4409"/>
                  <a:pt x="392" y="4409"/>
                  <a:pt x="392" y="4409"/>
                </a:cubicBezTo>
                <a:cubicBezTo>
                  <a:pt x="424" y="4472"/>
                  <a:pt x="459" y="4534"/>
                  <a:pt x="494" y="4597"/>
                </a:cubicBezTo>
                <a:cubicBezTo>
                  <a:pt x="494" y="4597"/>
                  <a:pt x="494" y="4597"/>
                  <a:pt x="494" y="4597"/>
                </a:cubicBezTo>
                <a:cubicBezTo>
                  <a:pt x="499" y="4605"/>
                  <a:pt x="503" y="4612"/>
                  <a:pt x="508" y="4620"/>
                </a:cubicBezTo>
                <a:cubicBezTo>
                  <a:pt x="510" y="4624"/>
                  <a:pt x="512" y="4628"/>
                  <a:pt x="514" y="4632"/>
                </a:cubicBezTo>
                <a:cubicBezTo>
                  <a:pt x="514" y="4632"/>
                  <a:pt x="515" y="4632"/>
                  <a:pt x="515" y="4632"/>
                </a:cubicBezTo>
                <a:cubicBezTo>
                  <a:pt x="528" y="4654"/>
                  <a:pt x="541" y="4677"/>
                  <a:pt x="555" y="4700"/>
                </a:cubicBezTo>
                <a:cubicBezTo>
                  <a:pt x="554" y="4700"/>
                  <a:pt x="554" y="4700"/>
                  <a:pt x="554" y="4700"/>
                </a:cubicBezTo>
                <a:cubicBezTo>
                  <a:pt x="597" y="4771"/>
                  <a:pt x="642" y="4842"/>
                  <a:pt x="689" y="4912"/>
                </a:cubicBezTo>
                <a:cubicBezTo>
                  <a:pt x="689" y="4912"/>
                  <a:pt x="689" y="4912"/>
                  <a:pt x="689" y="4912"/>
                </a:cubicBezTo>
                <a:cubicBezTo>
                  <a:pt x="689" y="4914"/>
                  <a:pt x="690" y="4915"/>
                  <a:pt x="691" y="4916"/>
                </a:cubicBezTo>
                <a:cubicBezTo>
                  <a:pt x="699" y="4928"/>
                  <a:pt x="707" y="4940"/>
                  <a:pt x="715" y="4952"/>
                </a:cubicBezTo>
                <a:cubicBezTo>
                  <a:pt x="715" y="4952"/>
                  <a:pt x="715" y="4952"/>
                  <a:pt x="715" y="4952"/>
                </a:cubicBezTo>
                <a:cubicBezTo>
                  <a:pt x="736" y="4983"/>
                  <a:pt x="757" y="5014"/>
                  <a:pt x="779" y="5045"/>
                </a:cubicBezTo>
                <a:cubicBezTo>
                  <a:pt x="779" y="5045"/>
                  <a:pt x="779" y="5045"/>
                  <a:pt x="778" y="5045"/>
                </a:cubicBezTo>
                <a:cubicBezTo>
                  <a:pt x="835" y="5125"/>
                  <a:pt x="893" y="5204"/>
                  <a:pt x="953" y="5282"/>
                </a:cubicBezTo>
                <a:cubicBezTo>
                  <a:pt x="953" y="5283"/>
                  <a:pt x="954" y="5283"/>
                  <a:pt x="955" y="5284"/>
                </a:cubicBezTo>
                <a:cubicBezTo>
                  <a:pt x="993" y="5334"/>
                  <a:pt x="1032" y="5384"/>
                  <a:pt x="1073" y="5432"/>
                </a:cubicBezTo>
                <a:cubicBezTo>
                  <a:pt x="1073" y="5433"/>
                  <a:pt x="1074" y="5433"/>
                  <a:pt x="1074" y="5433"/>
                </a:cubicBezTo>
                <a:cubicBezTo>
                  <a:pt x="1112" y="5479"/>
                  <a:pt x="1151" y="5525"/>
                  <a:pt x="1190" y="5570"/>
                </a:cubicBezTo>
                <a:cubicBezTo>
                  <a:pt x="1190" y="5570"/>
                  <a:pt x="1190" y="5570"/>
                  <a:pt x="1190" y="5570"/>
                </a:cubicBezTo>
                <a:cubicBezTo>
                  <a:pt x="1200" y="5582"/>
                  <a:pt x="1211" y="5594"/>
                  <a:pt x="1222" y="5606"/>
                </a:cubicBezTo>
                <a:cubicBezTo>
                  <a:pt x="1224" y="5608"/>
                  <a:pt x="1225" y="5610"/>
                  <a:pt x="1227" y="5612"/>
                </a:cubicBezTo>
                <a:cubicBezTo>
                  <a:pt x="1227" y="5612"/>
                  <a:pt x="1227" y="5612"/>
                  <a:pt x="1227" y="5612"/>
                </a:cubicBezTo>
                <a:cubicBezTo>
                  <a:pt x="1261" y="5649"/>
                  <a:pt x="1295" y="5687"/>
                  <a:pt x="1329" y="5723"/>
                </a:cubicBezTo>
                <a:cubicBezTo>
                  <a:pt x="1330" y="5724"/>
                  <a:pt x="1331" y="5725"/>
                  <a:pt x="1332" y="5726"/>
                </a:cubicBezTo>
                <a:cubicBezTo>
                  <a:pt x="1406" y="5804"/>
                  <a:pt x="1482" y="5880"/>
                  <a:pt x="1559" y="5952"/>
                </a:cubicBezTo>
                <a:cubicBezTo>
                  <a:pt x="1559" y="5953"/>
                  <a:pt x="1560" y="5953"/>
                  <a:pt x="1560" y="5953"/>
                </a:cubicBezTo>
                <a:cubicBezTo>
                  <a:pt x="1599" y="5989"/>
                  <a:pt x="1637" y="6025"/>
                  <a:pt x="1676" y="6059"/>
                </a:cubicBezTo>
                <a:cubicBezTo>
                  <a:pt x="1865" y="6181"/>
                  <a:pt x="2105" y="6242"/>
                  <a:pt x="2391" y="6242"/>
                </a:cubicBezTo>
                <a:cubicBezTo>
                  <a:pt x="2521" y="6242"/>
                  <a:pt x="2658" y="6229"/>
                  <a:pt x="2799" y="6205"/>
                </a:cubicBezTo>
                <a:cubicBezTo>
                  <a:pt x="2799" y="6205"/>
                  <a:pt x="2799" y="6205"/>
                  <a:pt x="2799" y="6205"/>
                </a:cubicBezTo>
                <a:cubicBezTo>
                  <a:pt x="2799" y="6205"/>
                  <a:pt x="2799" y="6205"/>
                  <a:pt x="2799" y="6205"/>
                </a:cubicBezTo>
                <a:cubicBezTo>
                  <a:pt x="2926" y="6183"/>
                  <a:pt x="3056" y="6153"/>
                  <a:pt x="3188" y="6114"/>
                </a:cubicBezTo>
                <a:cubicBezTo>
                  <a:pt x="4663" y="5726"/>
                  <a:pt x="5835" y="4924"/>
                  <a:pt x="6223" y="4265"/>
                </a:cubicBezTo>
                <a:cubicBezTo>
                  <a:pt x="6442" y="3895"/>
                  <a:pt x="6462" y="2519"/>
                  <a:pt x="6460" y="1904"/>
                </a:cubicBezTo>
                <a:close/>
              </a:path>
            </a:pathLst>
          </a:custGeom>
          <a:solidFill>
            <a:srgbClr val="00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1" name="Freeform 58"/>
          <p:cNvSpPr>
            <a:spLocks/>
          </p:cNvSpPr>
          <p:nvPr userDrawn="1"/>
        </p:nvSpPr>
        <p:spPr bwMode="auto">
          <a:xfrm>
            <a:off x="-9845547" y="-24180160"/>
            <a:ext cx="24628379" cy="20577197"/>
          </a:xfrm>
          <a:custGeom>
            <a:avLst/>
            <a:gdLst>
              <a:gd name="T0" fmla="*/ 6456 w 6460"/>
              <a:gd name="T1" fmla="*/ 1590 h 5397"/>
              <a:gd name="T2" fmla="*/ 6447 w 6460"/>
              <a:gd name="T3" fmla="*/ 1436 h 5397"/>
              <a:gd name="T4" fmla="*/ 6418 w 6460"/>
              <a:gd name="T5" fmla="*/ 1227 h 5397"/>
              <a:gd name="T6" fmla="*/ 6348 w 6460"/>
              <a:gd name="T7" fmla="*/ 984 h 5397"/>
              <a:gd name="T8" fmla="*/ 6264 w 6460"/>
              <a:gd name="T9" fmla="*/ 799 h 5397"/>
              <a:gd name="T10" fmla="*/ 6263 w 6460"/>
              <a:gd name="T11" fmla="*/ 796 h 5397"/>
              <a:gd name="T12" fmla="*/ 6249 w 6460"/>
              <a:gd name="T13" fmla="*/ 772 h 5397"/>
              <a:gd name="T14" fmla="*/ 6144 w 6460"/>
              <a:gd name="T15" fmla="*/ 614 h 5397"/>
              <a:gd name="T16" fmla="*/ 6037 w 6460"/>
              <a:gd name="T17" fmla="*/ 493 h 5397"/>
              <a:gd name="T18" fmla="*/ 5882 w 6460"/>
              <a:gd name="T19" fmla="*/ 359 h 5397"/>
              <a:gd name="T20" fmla="*/ 5746 w 6460"/>
              <a:gd name="T21" fmla="*/ 269 h 5397"/>
              <a:gd name="T22" fmla="*/ 5448 w 6460"/>
              <a:gd name="T23" fmla="*/ 132 h 5397"/>
              <a:gd name="T24" fmla="*/ 5114 w 6460"/>
              <a:gd name="T25" fmla="*/ 46 h 5397"/>
              <a:gd name="T26" fmla="*/ 4585 w 6460"/>
              <a:gd name="T27" fmla="*/ 0 h 5397"/>
              <a:gd name="T28" fmla="*/ 4026 w 6460"/>
              <a:gd name="T29" fmla="*/ 32 h 5397"/>
              <a:gd name="T30" fmla="*/ 3638 w 6460"/>
              <a:gd name="T31" fmla="*/ 88 h 5397"/>
              <a:gd name="T32" fmla="*/ 3584 w 6460"/>
              <a:gd name="T33" fmla="*/ 99 h 5397"/>
              <a:gd name="T34" fmla="*/ 2960 w 6460"/>
              <a:gd name="T35" fmla="*/ 251 h 5397"/>
              <a:gd name="T36" fmla="*/ 1261 w 6460"/>
              <a:gd name="T37" fmla="*/ 1069 h 5397"/>
              <a:gd name="T38" fmla="*/ 1217 w 6460"/>
              <a:gd name="T39" fmla="*/ 1102 h 5397"/>
              <a:gd name="T40" fmla="*/ 1170 w 6460"/>
              <a:gd name="T41" fmla="*/ 1136 h 5397"/>
              <a:gd name="T42" fmla="*/ 783 w 6460"/>
              <a:gd name="T43" fmla="*/ 1468 h 5397"/>
              <a:gd name="T44" fmla="*/ 499 w 6460"/>
              <a:gd name="T45" fmla="*/ 1782 h 5397"/>
              <a:gd name="T46" fmla="*/ 459 w 6460"/>
              <a:gd name="T47" fmla="*/ 1833 h 5397"/>
              <a:gd name="T48" fmla="*/ 303 w 6460"/>
              <a:gd name="T49" fmla="*/ 2065 h 5397"/>
              <a:gd name="T50" fmla="*/ 168 w 6460"/>
              <a:gd name="T51" fmla="*/ 2325 h 5397"/>
              <a:gd name="T52" fmla="*/ 166 w 6460"/>
              <a:gd name="T53" fmla="*/ 2326 h 5397"/>
              <a:gd name="T54" fmla="*/ 67 w 6460"/>
              <a:gd name="T55" fmla="*/ 2607 h 5397"/>
              <a:gd name="T56" fmla="*/ 13 w 6460"/>
              <a:gd name="T57" fmla="*/ 2892 h 5397"/>
              <a:gd name="T58" fmla="*/ 0 w 6460"/>
              <a:gd name="T59" fmla="*/ 3087 h 5397"/>
              <a:gd name="T60" fmla="*/ 25 w 6460"/>
              <a:gd name="T61" fmla="*/ 3376 h 5397"/>
              <a:gd name="T62" fmla="*/ 56 w 6460"/>
              <a:gd name="T63" fmla="*/ 3532 h 5397"/>
              <a:gd name="T64" fmla="*/ 159 w 6460"/>
              <a:gd name="T65" fmla="*/ 3877 h 5397"/>
              <a:gd name="T66" fmla="*/ 189 w 6460"/>
              <a:gd name="T67" fmla="*/ 3962 h 5397"/>
              <a:gd name="T68" fmla="*/ 309 w 6460"/>
              <a:gd name="T69" fmla="*/ 4242 h 5397"/>
              <a:gd name="T70" fmla="*/ 373 w 6460"/>
              <a:gd name="T71" fmla="*/ 4372 h 5397"/>
              <a:gd name="T72" fmla="*/ 391 w 6460"/>
              <a:gd name="T73" fmla="*/ 4409 h 5397"/>
              <a:gd name="T74" fmla="*/ 494 w 6460"/>
              <a:gd name="T75" fmla="*/ 4597 h 5397"/>
              <a:gd name="T76" fmla="*/ 508 w 6460"/>
              <a:gd name="T77" fmla="*/ 4620 h 5397"/>
              <a:gd name="T78" fmla="*/ 515 w 6460"/>
              <a:gd name="T79" fmla="*/ 4632 h 5397"/>
              <a:gd name="T80" fmla="*/ 554 w 6460"/>
              <a:gd name="T81" fmla="*/ 4700 h 5397"/>
              <a:gd name="T82" fmla="*/ 689 w 6460"/>
              <a:gd name="T83" fmla="*/ 4912 h 5397"/>
              <a:gd name="T84" fmla="*/ 715 w 6460"/>
              <a:gd name="T85" fmla="*/ 4952 h 5397"/>
              <a:gd name="T86" fmla="*/ 806 w 6460"/>
              <a:gd name="T87" fmla="*/ 5083 h 5397"/>
              <a:gd name="T88" fmla="*/ 3977 w 6460"/>
              <a:gd name="T89" fmla="*/ 4758 h 5397"/>
              <a:gd name="T90" fmla="*/ 3984 w 6460"/>
              <a:gd name="T91" fmla="*/ 4754 h 5397"/>
              <a:gd name="T92" fmla="*/ 6160 w 6460"/>
              <a:gd name="T93" fmla="*/ 3067 h 5397"/>
              <a:gd name="T94" fmla="*/ 6458 w 6460"/>
              <a:gd name="T95" fmla="*/ 1721 h 5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460" h="5397">
                <a:moveTo>
                  <a:pt x="6458" y="1721"/>
                </a:moveTo>
                <a:cubicBezTo>
                  <a:pt x="6457" y="1653"/>
                  <a:pt x="6456" y="1597"/>
                  <a:pt x="6456" y="1590"/>
                </a:cubicBezTo>
                <a:cubicBezTo>
                  <a:pt x="6456" y="1591"/>
                  <a:pt x="6456" y="1591"/>
                  <a:pt x="6456" y="1591"/>
                </a:cubicBezTo>
                <a:cubicBezTo>
                  <a:pt x="6455" y="1538"/>
                  <a:pt x="6451" y="1486"/>
                  <a:pt x="6447" y="1436"/>
                </a:cubicBezTo>
                <a:cubicBezTo>
                  <a:pt x="6446" y="1436"/>
                  <a:pt x="6446" y="1435"/>
                  <a:pt x="6445" y="1435"/>
                </a:cubicBezTo>
                <a:cubicBezTo>
                  <a:pt x="6440" y="1363"/>
                  <a:pt x="6431" y="1293"/>
                  <a:pt x="6418" y="1227"/>
                </a:cubicBezTo>
                <a:cubicBezTo>
                  <a:pt x="6417" y="1227"/>
                  <a:pt x="6416" y="1227"/>
                  <a:pt x="6416" y="1226"/>
                </a:cubicBezTo>
                <a:cubicBezTo>
                  <a:pt x="6398" y="1141"/>
                  <a:pt x="6376" y="1060"/>
                  <a:pt x="6348" y="984"/>
                </a:cubicBezTo>
                <a:cubicBezTo>
                  <a:pt x="6348" y="984"/>
                  <a:pt x="6348" y="983"/>
                  <a:pt x="6348" y="983"/>
                </a:cubicBezTo>
                <a:cubicBezTo>
                  <a:pt x="6324" y="918"/>
                  <a:pt x="6296" y="857"/>
                  <a:pt x="6264" y="799"/>
                </a:cubicBezTo>
                <a:cubicBezTo>
                  <a:pt x="6264" y="799"/>
                  <a:pt x="6264" y="799"/>
                  <a:pt x="6264" y="799"/>
                </a:cubicBezTo>
                <a:cubicBezTo>
                  <a:pt x="6264" y="798"/>
                  <a:pt x="6263" y="797"/>
                  <a:pt x="6263" y="796"/>
                </a:cubicBezTo>
                <a:cubicBezTo>
                  <a:pt x="6258" y="788"/>
                  <a:pt x="6254" y="780"/>
                  <a:pt x="6250" y="772"/>
                </a:cubicBezTo>
                <a:cubicBezTo>
                  <a:pt x="6249" y="772"/>
                  <a:pt x="6249" y="772"/>
                  <a:pt x="6249" y="772"/>
                </a:cubicBezTo>
                <a:cubicBezTo>
                  <a:pt x="6217" y="716"/>
                  <a:pt x="6183" y="663"/>
                  <a:pt x="6145" y="614"/>
                </a:cubicBezTo>
                <a:cubicBezTo>
                  <a:pt x="6144" y="614"/>
                  <a:pt x="6144" y="614"/>
                  <a:pt x="6144" y="614"/>
                </a:cubicBezTo>
                <a:cubicBezTo>
                  <a:pt x="6111" y="571"/>
                  <a:pt x="6075" y="531"/>
                  <a:pt x="6038" y="493"/>
                </a:cubicBezTo>
                <a:cubicBezTo>
                  <a:pt x="6038" y="493"/>
                  <a:pt x="6037" y="493"/>
                  <a:pt x="6037" y="493"/>
                </a:cubicBezTo>
                <a:cubicBezTo>
                  <a:pt x="5989" y="444"/>
                  <a:pt x="5938" y="399"/>
                  <a:pt x="5883" y="358"/>
                </a:cubicBezTo>
                <a:cubicBezTo>
                  <a:pt x="5883" y="358"/>
                  <a:pt x="5882" y="358"/>
                  <a:pt x="5882" y="359"/>
                </a:cubicBezTo>
                <a:cubicBezTo>
                  <a:pt x="5839" y="327"/>
                  <a:pt x="5794" y="298"/>
                  <a:pt x="5748" y="271"/>
                </a:cubicBezTo>
                <a:cubicBezTo>
                  <a:pt x="5747" y="270"/>
                  <a:pt x="5747" y="269"/>
                  <a:pt x="5746" y="269"/>
                </a:cubicBezTo>
                <a:cubicBezTo>
                  <a:pt x="5655" y="216"/>
                  <a:pt x="5557" y="172"/>
                  <a:pt x="5454" y="136"/>
                </a:cubicBezTo>
                <a:cubicBezTo>
                  <a:pt x="5452" y="135"/>
                  <a:pt x="5450" y="134"/>
                  <a:pt x="5448" y="132"/>
                </a:cubicBezTo>
                <a:cubicBezTo>
                  <a:pt x="5342" y="95"/>
                  <a:pt x="5231" y="67"/>
                  <a:pt x="5116" y="45"/>
                </a:cubicBezTo>
                <a:cubicBezTo>
                  <a:pt x="5115" y="46"/>
                  <a:pt x="5115" y="46"/>
                  <a:pt x="5114" y="46"/>
                </a:cubicBezTo>
                <a:cubicBezTo>
                  <a:pt x="4969" y="20"/>
                  <a:pt x="4817" y="5"/>
                  <a:pt x="4663" y="1"/>
                </a:cubicBezTo>
                <a:cubicBezTo>
                  <a:pt x="4637" y="0"/>
                  <a:pt x="4611" y="0"/>
                  <a:pt x="4585" y="0"/>
                </a:cubicBezTo>
                <a:cubicBezTo>
                  <a:pt x="4402" y="0"/>
                  <a:pt x="4215" y="11"/>
                  <a:pt x="4026" y="32"/>
                </a:cubicBezTo>
                <a:cubicBezTo>
                  <a:pt x="4026" y="32"/>
                  <a:pt x="4026" y="32"/>
                  <a:pt x="4026" y="32"/>
                </a:cubicBezTo>
                <a:cubicBezTo>
                  <a:pt x="3899" y="46"/>
                  <a:pt x="3771" y="65"/>
                  <a:pt x="3642" y="88"/>
                </a:cubicBezTo>
                <a:cubicBezTo>
                  <a:pt x="3641" y="88"/>
                  <a:pt x="3640" y="88"/>
                  <a:pt x="3638" y="88"/>
                </a:cubicBezTo>
                <a:cubicBezTo>
                  <a:pt x="3621" y="91"/>
                  <a:pt x="3603" y="95"/>
                  <a:pt x="3586" y="98"/>
                </a:cubicBezTo>
                <a:cubicBezTo>
                  <a:pt x="3585" y="98"/>
                  <a:pt x="3584" y="99"/>
                  <a:pt x="3584" y="99"/>
                </a:cubicBezTo>
                <a:cubicBezTo>
                  <a:pt x="3375" y="138"/>
                  <a:pt x="3167" y="189"/>
                  <a:pt x="2962" y="251"/>
                </a:cubicBezTo>
                <a:cubicBezTo>
                  <a:pt x="2961" y="251"/>
                  <a:pt x="2960" y="251"/>
                  <a:pt x="2960" y="251"/>
                </a:cubicBezTo>
                <a:cubicBezTo>
                  <a:pt x="2342" y="437"/>
                  <a:pt x="1751" y="718"/>
                  <a:pt x="1261" y="1070"/>
                </a:cubicBezTo>
                <a:cubicBezTo>
                  <a:pt x="1261" y="1069"/>
                  <a:pt x="1261" y="1069"/>
                  <a:pt x="1261" y="1069"/>
                </a:cubicBezTo>
                <a:cubicBezTo>
                  <a:pt x="1252" y="1076"/>
                  <a:pt x="1243" y="1083"/>
                  <a:pt x="1233" y="1090"/>
                </a:cubicBezTo>
                <a:cubicBezTo>
                  <a:pt x="1228" y="1094"/>
                  <a:pt x="1222" y="1098"/>
                  <a:pt x="1217" y="1102"/>
                </a:cubicBezTo>
                <a:cubicBezTo>
                  <a:pt x="1202" y="1112"/>
                  <a:pt x="1188" y="1123"/>
                  <a:pt x="1174" y="1133"/>
                </a:cubicBezTo>
                <a:cubicBezTo>
                  <a:pt x="1173" y="1134"/>
                  <a:pt x="1172" y="1135"/>
                  <a:pt x="1170" y="1136"/>
                </a:cubicBezTo>
                <a:cubicBezTo>
                  <a:pt x="1033" y="1240"/>
                  <a:pt x="903" y="1349"/>
                  <a:pt x="786" y="1464"/>
                </a:cubicBezTo>
                <a:cubicBezTo>
                  <a:pt x="785" y="1465"/>
                  <a:pt x="784" y="1467"/>
                  <a:pt x="783" y="1468"/>
                </a:cubicBezTo>
                <a:cubicBezTo>
                  <a:pt x="679" y="1569"/>
                  <a:pt x="584" y="1674"/>
                  <a:pt x="499" y="1782"/>
                </a:cubicBezTo>
                <a:cubicBezTo>
                  <a:pt x="499" y="1782"/>
                  <a:pt x="499" y="1782"/>
                  <a:pt x="499" y="1782"/>
                </a:cubicBezTo>
                <a:cubicBezTo>
                  <a:pt x="487" y="1797"/>
                  <a:pt x="476" y="1811"/>
                  <a:pt x="465" y="1826"/>
                </a:cubicBezTo>
                <a:cubicBezTo>
                  <a:pt x="463" y="1828"/>
                  <a:pt x="461" y="1831"/>
                  <a:pt x="459" y="1833"/>
                </a:cubicBezTo>
                <a:cubicBezTo>
                  <a:pt x="459" y="1833"/>
                  <a:pt x="459" y="1834"/>
                  <a:pt x="459" y="1834"/>
                </a:cubicBezTo>
                <a:cubicBezTo>
                  <a:pt x="402" y="1909"/>
                  <a:pt x="350" y="1986"/>
                  <a:pt x="303" y="2065"/>
                </a:cubicBezTo>
                <a:cubicBezTo>
                  <a:pt x="303" y="2065"/>
                  <a:pt x="303" y="2065"/>
                  <a:pt x="302" y="2065"/>
                </a:cubicBezTo>
                <a:cubicBezTo>
                  <a:pt x="251" y="2150"/>
                  <a:pt x="206" y="2237"/>
                  <a:pt x="168" y="2325"/>
                </a:cubicBezTo>
                <a:cubicBezTo>
                  <a:pt x="167" y="2325"/>
                  <a:pt x="167" y="2325"/>
                  <a:pt x="167" y="2325"/>
                </a:cubicBezTo>
                <a:cubicBezTo>
                  <a:pt x="167" y="2325"/>
                  <a:pt x="167" y="2326"/>
                  <a:pt x="166" y="2326"/>
                </a:cubicBezTo>
                <a:cubicBezTo>
                  <a:pt x="126" y="2416"/>
                  <a:pt x="93" y="2508"/>
                  <a:pt x="67" y="2602"/>
                </a:cubicBezTo>
                <a:cubicBezTo>
                  <a:pt x="67" y="2604"/>
                  <a:pt x="67" y="2605"/>
                  <a:pt x="67" y="2607"/>
                </a:cubicBezTo>
                <a:cubicBezTo>
                  <a:pt x="41" y="2700"/>
                  <a:pt x="23" y="2794"/>
                  <a:pt x="12" y="2890"/>
                </a:cubicBezTo>
                <a:cubicBezTo>
                  <a:pt x="12" y="2891"/>
                  <a:pt x="13" y="2891"/>
                  <a:pt x="13" y="2892"/>
                </a:cubicBezTo>
                <a:cubicBezTo>
                  <a:pt x="5" y="2954"/>
                  <a:pt x="1" y="3017"/>
                  <a:pt x="1" y="3080"/>
                </a:cubicBezTo>
                <a:cubicBezTo>
                  <a:pt x="0" y="3083"/>
                  <a:pt x="0" y="3085"/>
                  <a:pt x="0" y="3087"/>
                </a:cubicBezTo>
                <a:cubicBezTo>
                  <a:pt x="0" y="3179"/>
                  <a:pt x="10" y="3276"/>
                  <a:pt x="26" y="3376"/>
                </a:cubicBezTo>
                <a:cubicBezTo>
                  <a:pt x="26" y="3376"/>
                  <a:pt x="26" y="3376"/>
                  <a:pt x="25" y="3376"/>
                </a:cubicBezTo>
                <a:cubicBezTo>
                  <a:pt x="34" y="3427"/>
                  <a:pt x="44" y="3479"/>
                  <a:pt x="56" y="3532"/>
                </a:cubicBezTo>
                <a:cubicBezTo>
                  <a:pt x="56" y="3532"/>
                  <a:pt x="56" y="3532"/>
                  <a:pt x="56" y="3532"/>
                </a:cubicBezTo>
                <a:cubicBezTo>
                  <a:pt x="82" y="3644"/>
                  <a:pt x="116" y="3759"/>
                  <a:pt x="158" y="3877"/>
                </a:cubicBezTo>
                <a:cubicBezTo>
                  <a:pt x="158" y="3877"/>
                  <a:pt x="158" y="3877"/>
                  <a:pt x="159" y="3877"/>
                </a:cubicBezTo>
                <a:cubicBezTo>
                  <a:pt x="169" y="3905"/>
                  <a:pt x="179" y="3933"/>
                  <a:pt x="190" y="3962"/>
                </a:cubicBezTo>
                <a:cubicBezTo>
                  <a:pt x="190" y="3962"/>
                  <a:pt x="190" y="3962"/>
                  <a:pt x="189" y="3962"/>
                </a:cubicBezTo>
                <a:cubicBezTo>
                  <a:pt x="225" y="4054"/>
                  <a:pt x="264" y="4147"/>
                  <a:pt x="308" y="4240"/>
                </a:cubicBezTo>
                <a:cubicBezTo>
                  <a:pt x="308" y="4241"/>
                  <a:pt x="309" y="4241"/>
                  <a:pt x="309" y="4242"/>
                </a:cubicBezTo>
                <a:cubicBezTo>
                  <a:pt x="330" y="4285"/>
                  <a:pt x="351" y="4329"/>
                  <a:pt x="373" y="4372"/>
                </a:cubicBezTo>
                <a:cubicBezTo>
                  <a:pt x="373" y="4372"/>
                  <a:pt x="373" y="4372"/>
                  <a:pt x="373" y="4372"/>
                </a:cubicBezTo>
                <a:cubicBezTo>
                  <a:pt x="374" y="4375"/>
                  <a:pt x="375" y="4377"/>
                  <a:pt x="377" y="4380"/>
                </a:cubicBezTo>
                <a:cubicBezTo>
                  <a:pt x="382" y="4389"/>
                  <a:pt x="386" y="4399"/>
                  <a:pt x="391" y="4409"/>
                </a:cubicBezTo>
                <a:cubicBezTo>
                  <a:pt x="392" y="4409"/>
                  <a:pt x="392" y="4409"/>
                  <a:pt x="392" y="4409"/>
                </a:cubicBezTo>
                <a:cubicBezTo>
                  <a:pt x="424" y="4472"/>
                  <a:pt x="459" y="4534"/>
                  <a:pt x="494" y="4597"/>
                </a:cubicBezTo>
                <a:cubicBezTo>
                  <a:pt x="494" y="4597"/>
                  <a:pt x="494" y="4597"/>
                  <a:pt x="494" y="4597"/>
                </a:cubicBezTo>
                <a:cubicBezTo>
                  <a:pt x="499" y="4605"/>
                  <a:pt x="503" y="4612"/>
                  <a:pt x="508" y="4620"/>
                </a:cubicBezTo>
                <a:cubicBezTo>
                  <a:pt x="510" y="4624"/>
                  <a:pt x="512" y="4628"/>
                  <a:pt x="514" y="4632"/>
                </a:cubicBezTo>
                <a:cubicBezTo>
                  <a:pt x="514" y="4632"/>
                  <a:pt x="515" y="4632"/>
                  <a:pt x="515" y="4632"/>
                </a:cubicBezTo>
                <a:cubicBezTo>
                  <a:pt x="528" y="4654"/>
                  <a:pt x="541" y="4677"/>
                  <a:pt x="555" y="4700"/>
                </a:cubicBezTo>
                <a:cubicBezTo>
                  <a:pt x="554" y="4700"/>
                  <a:pt x="554" y="4700"/>
                  <a:pt x="554" y="4700"/>
                </a:cubicBezTo>
                <a:cubicBezTo>
                  <a:pt x="597" y="4771"/>
                  <a:pt x="642" y="4842"/>
                  <a:pt x="689" y="4912"/>
                </a:cubicBezTo>
                <a:cubicBezTo>
                  <a:pt x="689" y="4912"/>
                  <a:pt x="689" y="4912"/>
                  <a:pt x="689" y="4912"/>
                </a:cubicBezTo>
                <a:cubicBezTo>
                  <a:pt x="689" y="4914"/>
                  <a:pt x="690" y="4915"/>
                  <a:pt x="691" y="4916"/>
                </a:cubicBezTo>
                <a:cubicBezTo>
                  <a:pt x="699" y="4928"/>
                  <a:pt x="707" y="4940"/>
                  <a:pt x="715" y="4952"/>
                </a:cubicBezTo>
                <a:cubicBezTo>
                  <a:pt x="715" y="4952"/>
                  <a:pt x="715" y="4952"/>
                  <a:pt x="715" y="4952"/>
                </a:cubicBezTo>
                <a:cubicBezTo>
                  <a:pt x="745" y="4996"/>
                  <a:pt x="775" y="5040"/>
                  <a:pt x="806" y="5083"/>
                </a:cubicBezTo>
                <a:cubicBezTo>
                  <a:pt x="1050" y="5292"/>
                  <a:pt x="1381" y="5397"/>
                  <a:pt x="1795" y="5397"/>
                </a:cubicBezTo>
                <a:cubicBezTo>
                  <a:pt x="2400" y="5397"/>
                  <a:pt x="3165" y="5170"/>
                  <a:pt x="3977" y="4758"/>
                </a:cubicBezTo>
                <a:cubicBezTo>
                  <a:pt x="3976" y="4758"/>
                  <a:pt x="3976" y="4758"/>
                  <a:pt x="3976" y="4758"/>
                </a:cubicBezTo>
                <a:cubicBezTo>
                  <a:pt x="3979" y="4757"/>
                  <a:pt x="3981" y="4755"/>
                  <a:pt x="3984" y="4754"/>
                </a:cubicBezTo>
                <a:cubicBezTo>
                  <a:pt x="4159" y="4665"/>
                  <a:pt x="4338" y="4568"/>
                  <a:pt x="4516" y="4460"/>
                </a:cubicBezTo>
                <a:cubicBezTo>
                  <a:pt x="5516" y="3853"/>
                  <a:pt x="5843" y="3549"/>
                  <a:pt x="6160" y="3067"/>
                </a:cubicBezTo>
                <a:cubicBezTo>
                  <a:pt x="6334" y="2802"/>
                  <a:pt x="6452" y="2584"/>
                  <a:pt x="6460" y="1904"/>
                </a:cubicBezTo>
                <a:cubicBezTo>
                  <a:pt x="6460" y="1903"/>
                  <a:pt x="6459" y="1804"/>
                  <a:pt x="6458" y="1721"/>
                </a:cubicBezTo>
                <a:close/>
              </a:path>
            </a:pathLst>
          </a:custGeom>
          <a:solidFill>
            <a:srgbClr val="FF9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2" name="Freeform 59"/>
          <p:cNvSpPr>
            <a:spLocks/>
          </p:cNvSpPr>
          <p:nvPr userDrawn="1"/>
        </p:nvSpPr>
        <p:spPr bwMode="auto">
          <a:xfrm>
            <a:off x="-9845546" y="-24180159"/>
            <a:ext cx="24494783" cy="17427793"/>
          </a:xfrm>
          <a:custGeom>
            <a:avLst/>
            <a:gdLst>
              <a:gd name="T0" fmla="*/ 6348 w 6425"/>
              <a:gd name="T1" fmla="*/ 983 h 4571"/>
              <a:gd name="T2" fmla="*/ 6264 w 6425"/>
              <a:gd name="T3" fmla="*/ 799 h 4571"/>
              <a:gd name="T4" fmla="*/ 6250 w 6425"/>
              <a:gd name="T5" fmla="*/ 772 h 4571"/>
              <a:gd name="T6" fmla="*/ 6145 w 6425"/>
              <a:gd name="T7" fmla="*/ 614 h 4571"/>
              <a:gd name="T8" fmla="*/ 6038 w 6425"/>
              <a:gd name="T9" fmla="*/ 493 h 4571"/>
              <a:gd name="T10" fmla="*/ 5883 w 6425"/>
              <a:gd name="T11" fmla="*/ 358 h 4571"/>
              <a:gd name="T12" fmla="*/ 5748 w 6425"/>
              <a:gd name="T13" fmla="*/ 271 h 4571"/>
              <a:gd name="T14" fmla="*/ 5454 w 6425"/>
              <a:gd name="T15" fmla="*/ 136 h 4571"/>
              <a:gd name="T16" fmla="*/ 5116 w 6425"/>
              <a:gd name="T17" fmla="*/ 45 h 4571"/>
              <a:gd name="T18" fmla="*/ 4663 w 6425"/>
              <a:gd name="T19" fmla="*/ 1 h 4571"/>
              <a:gd name="T20" fmla="*/ 4026 w 6425"/>
              <a:gd name="T21" fmla="*/ 32 h 4571"/>
              <a:gd name="T22" fmla="*/ 3642 w 6425"/>
              <a:gd name="T23" fmla="*/ 88 h 4571"/>
              <a:gd name="T24" fmla="*/ 3586 w 6425"/>
              <a:gd name="T25" fmla="*/ 98 h 4571"/>
              <a:gd name="T26" fmla="*/ 2962 w 6425"/>
              <a:gd name="T27" fmla="*/ 251 h 4571"/>
              <a:gd name="T28" fmla="*/ 1261 w 6425"/>
              <a:gd name="T29" fmla="*/ 1070 h 4571"/>
              <a:gd name="T30" fmla="*/ 1233 w 6425"/>
              <a:gd name="T31" fmla="*/ 1090 h 4571"/>
              <a:gd name="T32" fmla="*/ 1174 w 6425"/>
              <a:gd name="T33" fmla="*/ 1133 h 4571"/>
              <a:gd name="T34" fmla="*/ 786 w 6425"/>
              <a:gd name="T35" fmla="*/ 1464 h 4571"/>
              <a:gd name="T36" fmla="*/ 499 w 6425"/>
              <a:gd name="T37" fmla="*/ 1782 h 4571"/>
              <a:gd name="T38" fmla="*/ 465 w 6425"/>
              <a:gd name="T39" fmla="*/ 1826 h 4571"/>
              <a:gd name="T40" fmla="*/ 459 w 6425"/>
              <a:gd name="T41" fmla="*/ 1834 h 4571"/>
              <a:gd name="T42" fmla="*/ 302 w 6425"/>
              <a:gd name="T43" fmla="*/ 2065 h 4571"/>
              <a:gd name="T44" fmla="*/ 167 w 6425"/>
              <a:gd name="T45" fmla="*/ 2325 h 4571"/>
              <a:gd name="T46" fmla="*/ 67 w 6425"/>
              <a:gd name="T47" fmla="*/ 2602 h 4571"/>
              <a:gd name="T48" fmla="*/ 12 w 6425"/>
              <a:gd name="T49" fmla="*/ 2890 h 4571"/>
              <a:gd name="T50" fmla="*/ 1 w 6425"/>
              <a:gd name="T51" fmla="*/ 3080 h 4571"/>
              <a:gd name="T52" fmla="*/ 26 w 6425"/>
              <a:gd name="T53" fmla="*/ 3376 h 4571"/>
              <a:gd name="T54" fmla="*/ 56 w 6425"/>
              <a:gd name="T55" fmla="*/ 3532 h 4571"/>
              <a:gd name="T56" fmla="*/ 158 w 6425"/>
              <a:gd name="T57" fmla="*/ 3877 h 4571"/>
              <a:gd name="T58" fmla="*/ 190 w 6425"/>
              <a:gd name="T59" fmla="*/ 3962 h 4571"/>
              <a:gd name="T60" fmla="*/ 308 w 6425"/>
              <a:gd name="T61" fmla="*/ 4240 h 4571"/>
              <a:gd name="T62" fmla="*/ 4327 w 6425"/>
              <a:gd name="T63" fmla="*/ 3539 h 4571"/>
              <a:gd name="T64" fmla="*/ 6348 w 6425"/>
              <a:gd name="T65" fmla="*/ 984 h 4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425" h="4571">
                <a:moveTo>
                  <a:pt x="6348" y="984"/>
                </a:moveTo>
                <a:cubicBezTo>
                  <a:pt x="6348" y="984"/>
                  <a:pt x="6348" y="983"/>
                  <a:pt x="6348" y="983"/>
                </a:cubicBezTo>
                <a:cubicBezTo>
                  <a:pt x="6324" y="918"/>
                  <a:pt x="6296" y="857"/>
                  <a:pt x="6264" y="799"/>
                </a:cubicBezTo>
                <a:cubicBezTo>
                  <a:pt x="6264" y="799"/>
                  <a:pt x="6264" y="799"/>
                  <a:pt x="6264" y="799"/>
                </a:cubicBezTo>
                <a:cubicBezTo>
                  <a:pt x="6264" y="798"/>
                  <a:pt x="6263" y="797"/>
                  <a:pt x="6263" y="796"/>
                </a:cubicBezTo>
                <a:cubicBezTo>
                  <a:pt x="6258" y="788"/>
                  <a:pt x="6254" y="780"/>
                  <a:pt x="6250" y="772"/>
                </a:cubicBezTo>
                <a:cubicBezTo>
                  <a:pt x="6249" y="772"/>
                  <a:pt x="6249" y="772"/>
                  <a:pt x="6249" y="772"/>
                </a:cubicBezTo>
                <a:cubicBezTo>
                  <a:pt x="6217" y="716"/>
                  <a:pt x="6183" y="663"/>
                  <a:pt x="6145" y="614"/>
                </a:cubicBezTo>
                <a:cubicBezTo>
                  <a:pt x="6144" y="614"/>
                  <a:pt x="6144" y="614"/>
                  <a:pt x="6144" y="614"/>
                </a:cubicBezTo>
                <a:cubicBezTo>
                  <a:pt x="6111" y="571"/>
                  <a:pt x="6075" y="531"/>
                  <a:pt x="6038" y="493"/>
                </a:cubicBezTo>
                <a:cubicBezTo>
                  <a:pt x="6038" y="493"/>
                  <a:pt x="6037" y="493"/>
                  <a:pt x="6037" y="493"/>
                </a:cubicBezTo>
                <a:cubicBezTo>
                  <a:pt x="5989" y="444"/>
                  <a:pt x="5938" y="399"/>
                  <a:pt x="5883" y="358"/>
                </a:cubicBezTo>
                <a:cubicBezTo>
                  <a:pt x="5883" y="358"/>
                  <a:pt x="5882" y="358"/>
                  <a:pt x="5882" y="359"/>
                </a:cubicBezTo>
                <a:cubicBezTo>
                  <a:pt x="5839" y="327"/>
                  <a:pt x="5794" y="298"/>
                  <a:pt x="5748" y="271"/>
                </a:cubicBezTo>
                <a:cubicBezTo>
                  <a:pt x="5747" y="270"/>
                  <a:pt x="5747" y="269"/>
                  <a:pt x="5746" y="269"/>
                </a:cubicBezTo>
                <a:cubicBezTo>
                  <a:pt x="5655" y="216"/>
                  <a:pt x="5557" y="172"/>
                  <a:pt x="5454" y="136"/>
                </a:cubicBezTo>
                <a:cubicBezTo>
                  <a:pt x="5452" y="135"/>
                  <a:pt x="5450" y="134"/>
                  <a:pt x="5448" y="132"/>
                </a:cubicBezTo>
                <a:cubicBezTo>
                  <a:pt x="5342" y="95"/>
                  <a:pt x="5231" y="67"/>
                  <a:pt x="5116" y="45"/>
                </a:cubicBezTo>
                <a:cubicBezTo>
                  <a:pt x="5115" y="46"/>
                  <a:pt x="5115" y="46"/>
                  <a:pt x="5114" y="46"/>
                </a:cubicBezTo>
                <a:cubicBezTo>
                  <a:pt x="4969" y="20"/>
                  <a:pt x="4817" y="5"/>
                  <a:pt x="4663" y="1"/>
                </a:cubicBezTo>
                <a:cubicBezTo>
                  <a:pt x="4637" y="0"/>
                  <a:pt x="4611" y="0"/>
                  <a:pt x="4585" y="0"/>
                </a:cubicBezTo>
                <a:cubicBezTo>
                  <a:pt x="4402" y="0"/>
                  <a:pt x="4215" y="11"/>
                  <a:pt x="4026" y="32"/>
                </a:cubicBezTo>
                <a:cubicBezTo>
                  <a:pt x="4026" y="32"/>
                  <a:pt x="4026" y="32"/>
                  <a:pt x="4026" y="32"/>
                </a:cubicBezTo>
                <a:cubicBezTo>
                  <a:pt x="3899" y="46"/>
                  <a:pt x="3771" y="65"/>
                  <a:pt x="3642" y="88"/>
                </a:cubicBezTo>
                <a:cubicBezTo>
                  <a:pt x="3641" y="88"/>
                  <a:pt x="3640" y="88"/>
                  <a:pt x="3638" y="88"/>
                </a:cubicBezTo>
                <a:cubicBezTo>
                  <a:pt x="3621" y="91"/>
                  <a:pt x="3603" y="95"/>
                  <a:pt x="3586" y="98"/>
                </a:cubicBezTo>
                <a:cubicBezTo>
                  <a:pt x="3585" y="98"/>
                  <a:pt x="3584" y="99"/>
                  <a:pt x="3584" y="99"/>
                </a:cubicBezTo>
                <a:cubicBezTo>
                  <a:pt x="3375" y="138"/>
                  <a:pt x="3167" y="189"/>
                  <a:pt x="2962" y="251"/>
                </a:cubicBezTo>
                <a:cubicBezTo>
                  <a:pt x="2961" y="251"/>
                  <a:pt x="2960" y="251"/>
                  <a:pt x="2960" y="251"/>
                </a:cubicBezTo>
                <a:cubicBezTo>
                  <a:pt x="2342" y="437"/>
                  <a:pt x="1751" y="718"/>
                  <a:pt x="1261" y="1070"/>
                </a:cubicBezTo>
                <a:cubicBezTo>
                  <a:pt x="1261" y="1069"/>
                  <a:pt x="1261" y="1069"/>
                  <a:pt x="1261" y="1069"/>
                </a:cubicBezTo>
                <a:cubicBezTo>
                  <a:pt x="1252" y="1076"/>
                  <a:pt x="1243" y="1083"/>
                  <a:pt x="1233" y="1090"/>
                </a:cubicBezTo>
                <a:cubicBezTo>
                  <a:pt x="1228" y="1094"/>
                  <a:pt x="1222" y="1098"/>
                  <a:pt x="1217" y="1102"/>
                </a:cubicBezTo>
                <a:cubicBezTo>
                  <a:pt x="1202" y="1112"/>
                  <a:pt x="1188" y="1123"/>
                  <a:pt x="1174" y="1133"/>
                </a:cubicBezTo>
                <a:cubicBezTo>
                  <a:pt x="1173" y="1134"/>
                  <a:pt x="1172" y="1135"/>
                  <a:pt x="1170" y="1136"/>
                </a:cubicBezTo>
                <a:cubicBezTo>
                  <a:pt x="1033" y="1240"/>
                  <a:pt x="903" y="1349"/>
                  <a:pt x="786" y="1464"/>
                </a:cubicBezTo>
                <a:cubicBezTo>
                  <a:pt x="785" y="1465"/>
                  <a:pt x="784" y="1467"/>
                  <a:pt x="783" y="1468"/>
                </a:cubicBezTo>
                <a:cubicBezTo>
                  <a:pt x="679" y="1569"/>
                  <a:pt x="584" y="1674"/>
                  <a:pt x="499" y="1782"/>
                </a:cubicBezTo>
                <a:cubicBezTo>
                  <a:pt x="499" y="1782"/>
                  <a:pt x="499" y="1782"/>
                  <a:pt x="499" y="1782"/>
                </a:cubicBezTo>
                <a:cubicBezTo>
                  <a:pt x="487" y="1797"/>
                  <a:pt x="476" y="1811"/>
                  <a:pt x="465" y="1826"/>
                </a:cubicBezTo>
                <a:cubicBezTo>
                  <a:pt x="463" y="1828"/>
                  <a:pt x="461" y="1831"/>
                  <a:pt x="459" y="1833"/>
                </a:cubicBezTo>
                <a:cubicBezTo>
                  <a:pt x="459" y="1833"/>
                  <a:pt x="459" y="1834"/>
                  <a:pt x="459" y="1834"/>
                </a:cubicBezTo>
                <a:cubicBezTo>
                  <a:pt x="402" y="1909"/>
                  <a:pt x="350" y="1986"/>
                  <a:pt x="303" y="2065"/>
                </a:cubicBezTo>
                <a:cubicBezTo>
                  <a:pt x="303" y="2065"/>
                  <a:pt x="303" y="2065"/>
                  <a:pt x="302" y="2065"/>
                </a:cubicBezTo>
                <a:cubicBezTo>
                  <a:pt x="251" y="2150"/>
                  <a:pt x="206" y="2237"/>
                  <a:pt x="168" y="2325"/>
                </a:cubicBezTo>
                <a:cubicBezTo>
                  <a:pt x="167" y="2325"/>
                  <a:pt x="167" y="2325"/>
                  <a:pt x="167" y="2325"/>
                </a:cubicBezTo>
                <a:cubicBezTo>
                  <a:pt x="167" y="2325"/>
                  <a:pt x="167" y="2326"/>
                  <a:pt x="166" y="2326"/>
                </a:cubicBezTo>
                <a:cubicBezTo>
                  <a:pt x="126" y="2416"/>
                  <a:pt x="93" y="2508"/>
                  <a:pt x="67" y="2602"/>
                </a:cubicBezTo>
                <a:cubicBezTo>
                  <a:pt x="67" y="2604"/>
                  <a:pt x="67" y="2605"/>
                  <a:pt x="67" y="2607"/>
                </a:cubicBezTo>
                <a:cubicBezTo>
                  <a:pt x="41" y="2700"/>
                  <a:pt x="23" y="2794"/>
                  <a:pt x="12" y="2890"/>
                </a:cubicBezTo>
                <a:cubicBezTo>
                  <a:pt x="12" y="2891"/>
                  <a:pt x="13" y="2891"/>
                  <a:pt x="13" y="2892"/>
                </a:cubicBezTo>
                <a:cubicBezTo>
                  <a:pt x="5" y="2954"/>
                  <a:pt x="1" y="3017"/>
                  <a:pt x="1" y="3080"/>
                </a:cubicBezTo>
                <a:cubicBezTo>
                  <a:pt x="0" y="3083"/>
                  <a:pt x="0" y="3085"/>
                  <a:pt x="0" y="3087"/>
                </a:cubicBezTo>
                <a:cubicBezTo>
                  <a:pt x="0" y="3179"/>
                  <a:pt x="10" y="3276"/>
                  <a:pt x="26" y="3376"/>
                </a:cubicBezTo>
                <a:cubicBezTo>
                  <a:pt x="26" y="3376"/>
                  <a:pt x="26" y="3376"/>
                  <a:pt x="25" y="3376"/>
                </a:cubicBezTo>
                <a:cubicBezTo>
                  <a:pt x="34" y="3427"/>
                  <a:pt x="44" y="3479"/>
                  <a:pt x="56" y="3532"/>
                </a:cubicBezTo>
                <a:cubicBezTo>
                  <a:pt x="56" y="3532"/>
                  <a:pt x="56" y="3532"/>
                  <a:pt x="56" y="3532"/>
                </a:cubicBezTo>
                <a:cubicBezTo>
                  <a:pt x="82" y="3644"/>
                  <a:pt x="116" y="3759"/>
                  <a:pt x="158" y="3877"/>
                </a:cubicBezTo>
                <a:cubicBezTo>
                  <a:pt x="158" y="3877"/>
                  <a:pt x="158" y="3877"/>
                  <a:pt x="159" y="3877"/>
                </a:cubicBezTo>
                <a:cubicBezTo>
                  <a:pt x="169" y="3905"/>
                  <a:pt x="179" y="3933"/>
                  <a:pt x="190" y="3962"/>
                </a:cubicBezTo>
                <a:cubicBezTo>
                  <a:pt x="190" y="3962"/>
                  <a:pt x="190" y="3962"/>
                  <a:pt x="189" y="3962"/>
                </a:cubicBezTo>
                <a:cubicBezTo>
                  <a:pt x="225" y="4054"/>
                  <a:pt x="264" y="4147"/>
                  <a:pt x="308" y="4240"/>
                </a:cubicBezTo>
                <a:cubicBezTo>
                  <a:pt x="511" y="4459"/>
                  <a:pt x="834" y="4571"/>
                  <a:pt x="1270" y="4571"/>
                </a:cubicBezTo>
                <a:cubicBezTo>
                  <a:pt x="2071" y="4571"/>
                  <a:pt x="3185" y="4195"/>
                  <a:pt x="4327" y="3539"/>
                </a:cubicBezTo>
                <a:cubicBezTo>
                  <a:pt x="5646" y="2781"/>
                  <a:pt x="6388" y="1979"/>
                  <a:pt x="6425" y="1276"/>
                </a:cubicBezTo>
                <a:cubicBezTo>
                  <a:pt x="6407" y="1171"/>
                  <a:pt x="6381" y="1074"/>
                  <a:pt x="6348" y="984"/>
                </a:cubicBezTo>
                <a:close/>
              </a:path>
            </a:pathLst>
          </a:custGeom>
          <a:solidFill>
            <a:srgbClr val="FFCD6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3" name="Freeform 60"/>
          <p:cNvSpPr>
            <a:spLocks/>
          </p:cNvSpPr>
          <p:nvPr userDrawn="1"/>
        </p:nvSpPr>
        <p:spPr bwMode="auto">
          <a:xfrm>
            <a:off x="-9845546" y="-24180160"/>
            <a:ext cx="24311791" cy="15148181"/>
          </a:xfrm>
          <a:custGeom>
            <a:avLst/>
            <a:gdLst>
              <a:gd name="T0" fmla="*/ 6171 w 6377"/>
              <a:gd name="T1" fmla="*/ 650 h 3973"/>
              <a:gd name="T2" fmla="*/ 6038 w 6377"/>
              <a:gd name="T3" fmla="*/ 493 h 3973"/>
              <a:gd name="T4" fmla="*/ 6037 w 6377"/>
              <a:gd name="T5" fmla="*/ 493 h 3973"/>
              <a:gd name="T6" fmla="*/ 5883 w 6377"/>
              <a:gd name="T7" fmla="*/ 358 h 3973"/>
              <a:gd name="T8" fmla="*/ 5882 w 6377"/>
              <a:gd name="T9" fmla="*/ 359 h 3973"/>
              <a:gd name="T10" fmla="*/ 5748 w 6377"/>
              <a:gd name="T11" fmla="*/ 271 h 3973"/>
              <a:gd name="T12" fmla="*/ 5746 w 6377"/>
              <a:gd name="T13" fmla="*/ 269 h 3973"/>
              <a:gd name="T14" fmla="*/ 5454 w 6377"/>
              <a:gd name="T15" fmla="*/ 136 h 3973"/>
              <a:gd name="T16" fmla="*/ 5448 w 6377"/>
              <a:gd name="T17" fmla="*/ 132 h 3973"/>
              <a:gd name="T18" fmla="*/ 5116 w 6377"/>
              <a:gd name="T19" fmla="*/ 45 h 3973"/>
              <a:gd name="T20" fmla="*/ 5114 w 6377"/>
              <a:gd name="T21" fmla="*/ 46 h 3973"/>
              <a:gd name="T22" fmla="*/ 4663 w 6377"/>
              <a:gd name="T23" fmla="*/ 1 h 3973"/>
              <a:gd name="T24" fmla="*/ 4585 w 6377"/>
              <a:gd name="T25" fmla="*/ 0 h 3973"/>
              <a:gd name="T26" fmla="*/ 4026 w 6377"/>
              <a:gd name="T27" fmla="*/ 32 h 3973"/>
              <a:gd name="T28" fmla="*/ 4026 w 6377"/>
              <a:gd name="T29" fmla="*/ 32 h 3973"/>
              <a:gd name="T30" fmla="*/ 3642 w 6377"/>
              <a:gd name="T31" fmla="*/ 88 h 3973"/>
              <a:gd name="T32" fmla="*/ 3638 w 6377"/>
              <a:gd name="T33" fmla="*/ 88 h 3973"/>
              <a:gd name="T34" fmla="*/ 3586 w 6377"/>
              <a:gd name="T35" fmla="*/ 98 h 3973"/>
              <a:gd name="T36" fmla="*/ 3584 w 6377"/>
              <a:gd name="T37" fmla="*/ 99 h 3973"/>
              <a:gd name="T38" fmla="*/ 2962 w 6377"/>
              <a:gd name="T39" fmla="*/ 251 h 3973"/>
              <a:gd name="T40" fmla="*/ 2960 w 6377"/>
              <a:gd name="T41" fmla="*/ 251 h 3973"/>
              <a:gd name="T42" fmla="*/ 1261 w 6377"/>
              <a:gd name="T43" fmla="*/ 1070 h 3973"/>
              <a:gd name="T44" fmla="*/ 1261 w 6377"/>
              <a:gd name="T45" fmla="*/ 1069 h 3973"/>
              <a:gd name="T46" fmla="*/ 1233 w 6377"/>
              <a:gd name="T47" fmla="*/ 1090 h 3973"/>
              <a:gd name="T48" fmla="*/ 1217 w 6377"/>
              <a:gd name="T49" fmla="*/ 1102 h 3973"/>
              <a:gd name="T50" fmla="*/ 1174 w 6377"/>
              <a:gd name="T51" fmla="*/ 1133 h 3973"/>
              <a:gd name="T52" fmla="*/ 1170 w 6377"/>
              <a:gd name="T53" fmla="*/ 1136 h 3973"/>
              <a:gd name="T54" fmla="*/ 786 w 6377"/>
              <a:gd name="T55" fmla="*/ 1464 h 3973"/>
              <a:gd name="T56" fmla="*/ 783 w 6377"/>
              <a:gd name="T57" fmla="*/ 1468 h 3973"/>
              <a:gd name="T58" fmla="*/ 499 w 6377"/>
              <a:gd name="T59" fmla="*/ 1782 h 3973"/>
              <a:gd name="T60" fmla="*/ 499 w 6377"/>
              <a:gd name="T61" fmla="*/ 1782 h 3973"/>
              <a:gd name="T62" fmla="*/ 465 w 6377"/>
              <a:gd name="T63" fmla="*/ 1826 h 3973"/>
              <a:gd name="T64" fmla="*/ 459 w 6377"/>
              <a:gd name="T65" fmla="*/ 1833 h 3973"/>
              <a:gd name="T66" fmla="*/ 459 w 6377"/>
              <a:gd name="T67" fmla="*/ 1834 h 3973"/>
              <a:gd name="T68" fmla="*/ 303 w 6377"/>
              <a:gd name="T69" fmla="*/ 2065 h 3973"/>
              <a:gd name="T70" fmla="*/ 302 w 6377"/>
              <a:gd name="T71" fmla="*/ 2065 h 3973"/>
              <a:gd name="T72" fmla="*/ 168 w 6377"/>
              <a:gd name="T73" fmla="*/ 2325 h 3973"/>
              <a:gd name="T74" fmla="*/ 167 w 6377"/>
              <a:gd name="T75" fmla="*/ 2325 h 3973"/>
              <a:gd name="T76" fmla="*/ 166 w 6377"/>
              <a:gd name="T77" fmla="*/ 2326 h 3973"/>
              <a:gd name="T78" fmla="*/ 67 w 6377"/>
              <a:gd name="T79" fmla="*/ 2602 h 3973"/>
              <a:gd name="T80" fmla="*/ 67 w 6377"/>
              <a:gd name="T81" fmla="*/ 2607 h 3973"/>
              <a:gd name="T82" fmla="*/ 12 w 6377"/>
              <a:gd name="T83" fmla="*/ 2890 h 3973"/>
              <a:gd name="T84" fmla="*/ 13 w 6377"/>
              <a:gd name="T85" fmla="*/ 2892 h 3973"/>
              <a:gd name="T86" fmla="*/ 1 w 6377"/>
              <a:gd name="T87" fmla="*/ 3080 h 3973"/>
              <a:gd name="T88" fmla="*/ 0 w 6377"/>
              <a:gd name="T89" fmla="*/ 3087 h 3973"/>
              <a:gd name="T90" fmla="*/ 26 w 6377"/>
              <a:gd name="T91" fmla="*/ 3376 h 3973"/>
              <a:gd name="T92" fmla="*/ 25 w 6377"/>
              <a:gd name="T93" fmla="*/ 3376 h 3973"/>
              <a:gd name="T94" fmla="*/ 67 w 6377"/>
              <a:gd name="T95" fmla="*/ 3577 h 3973"/>
              <a:gd name="T96" fmla="*/ 987 w 6377"/>
              <a:gd name="T97" fmla="*/ 3973 h 3973"/>
              <a:gd name="T98" fmla="*/ 3915 w 6377"/>
              <a:gd name="T99" fmla="*/ 3062 h 3973"/>
              <a:gd name="T100" fmla="*/ 6171 w 6377"/>
              <a:gd name="T101" fmla="*/ 650 h 3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377" h="3973">
                <a:moveTo>
                  <a:pt x="6171" y="650"/>
                </a:moveTo>
                <a:cubicBezTo>
                  <a:pt x="6130" y="593"/>
                  <a:pt x="6086" y="541"/>
                  <a:pt x="6038" y="493"/>
                </a:cubicBezTo>
                <a:cubicBezTo>
                  <a:pt x="6038" y="493"/>
                  <a:pt x="6037" y="493"/>
                  <a:pt x="6037" y="493"/>
                </a:cubicBezTo>
                <a:cubicBezTo>
                  <a:pt x="5989" y="444"/>
                  <a:pt x="5938" y="399"/>
                  <a:pt x="5883" y="358"/>
                </a:cubicBezTo>
                <a:cubicBezTo>
                  <a:pt x="5883" y="358"/>
                  <a:pt x="5882" y="358"/>
                  <a:pt x="5882" y="359"/>
                </a:cubicBezTo>
                <a:cubicBezTo>
                  <a:pt x="5839" y="327"/>
                  <a:pt x="5794" y="298"/>
                  <a:pt x="5748" y="271"/>
                </a:cubicBezTo>
                <a:cubicBezTo>
                  <a:pt x="5747" y="270"/>
                  <a:pt x="5747" y="269"/>
                  <a:pt x="5746" y="269"/>
                </a:cubicBezTo>
                <a:cubicBezTo>
                  <a:pt x="5655" y="216"/>
                  <a:pt x="5557" y="172"/>
                  <a:pt x="5454" y="136"/>
                </a:cubicBezTo>
                <a:cubicBezTo>
                  <a:pt x="5452" y="135"/>
                  <a:pt x="5450" y="134"/>
                  <a:pt x="5448" y="132"/>
                </a:cubicBezTo>
                <a:cubicBezTo>
                  <a:pt x="5342" y="95"/>
                  <a:pt x="5231" y="67"/>
                  <a:pt x="5116" y="45"/>
                </a:cubicBezTo>
                <a:cubicBezTo>
                  <a:pt x="5115" y="46"/>
                  <a:pt x="5115" y="46"/>
                  <a:pt x="5114" y="46"/>
                </a:cubicBezTo>
                <a:cubicBezTo>
                  <a:pt x="4969" y="20"/>
                  <a:pt x="4817" y="5"/>
                  <a:pt x="4663" y="1"/>
                </a:cubicBezTo>
                <a:cubicBezTo>
                  <a:pt x="4637" y="0"/>
                  <a:pt x="4611" y="0"/>
                  <a:pt x="4585" y="0"/>
                </a:cubicBezTo>
                <a:cubicBezTo>
                  <a:pt x="4402" y="0"/>
                  <a:pt x="4215" y="11"/>
                  <a:pt x="4026" y="32"/>
                </a:cubicBezTo>
                <a:cubicBezTo>
                  <a:pt x="4026" y="32"/>
                  <a:pt x="4026" y="32"/>
                  <a:pt x="4026" y="32"/>
                </a:cubicBezTo>
                <a:cubicBezTo>
                  <a:pt x="3899" y="46"/>
                  <a:pt x="3771" y="65"/>
                  <a:pt x="3642" y="88"/>
                </a:cubicBezTo>
                <a:cubicBezTo>
                  <a:pt x="3641" y="88"/>
                  <a:pt x="3640" y="88"/>
                  <a:pt x="3638" y="88"/>
                </a:cubicBezTo>
                <a:cubicBezTo>
                  <a:pt x="3621" y="91"/>
                  <a:pt x="3603" y="95"/>
                  <a:pt x="3586" y="98"/>
                </a:cubicBezTo>
                <a:cubicBezTo>
                  <a:pt x="3585" y="98"/>
                  <a:pt x="3584" y="99"/>
                  <a:pt x="3584" y="99"/>
                </a:cubicBezTo>
                <a:cubicBezTo>
                  <a:pt x="3375" y="138"/>
                  <a:pt x="3167" y="189"/>
                  <a:pt x="2962" y="251"/>
                </a:cubicBezTo>
                <a:cubicBezTo>
                  <a:pt x="2961" y="251"/>
                  <a:pt x="2960" y="251"/>
                  <a:pt x="2960" y="251"/>
                </a:cubicBezTo>
                <a:cubicBezTo>
                  <a:pt x="2342" y="437"/>
                  <a:pt x="1751" y="718"/>
                  <a:pt x="1261" y="1070"/>
                </a:cubicBezTo>
                <a:cubicBezTo>
                  <a:pt x="1261" y="1069"/>
                  <a:pt x="1261" y="1069"/>
                  <a:pt x="1261" y="1069"/>
                </a:cubicBezTo>
                <a:cubicBezTo>
                  <a:pt x="1252" y="1076"/>
                  <a:pt x="1243" y="1083"/>
                  <a:pt x="1233" y="1090"/>
                </a:cubicBezTo>
                <a:cubicBezTo>
                  <a:pt x="1228" y="1094"/>
                  <a:pt x="1222" y="1098"/>
                  <a:pt x="1217" y="1102"/>
                </a:cubicBezTo>
                <a:cubicBezTo>
                  <a:pt x="1202" y="1112"/>
                  <a:pt x="1188" y="1123"/>
                  <a:pt x="1174" y="1133"/>
                </a:cubicBezTo>
                <a:cubicBezTo>
                  <a:pt x="1173" y="1134"/>
                  <a:pt x="1172" y="1135"/>
                  <a:pt x="1170" y="1136"/>
                </a:cubicBezTo>
                <a:cubicBezTo>
                  <a:pt x="1033" y="1240"/>
                  <a:pt x="903" y="1349"/>
                  <a:pt x="786" y="1464"/>
                </a:cubicBezTo>
                <a:cubicBezTo>
                  <a:pt x="785" y="1465"/>
                  <a:pt x="784" y="1467"/>
                  <a:pt x="783" y="1468"/>
                </a:cubicBezTo>
                <a:cubicBezTo>
                  <a:pt x="679" y="1569"/>
                  <a:pt x="584" y="1674"/>
                  <a:pt x="499" y="1782"/>
                </a:cubicBezTo>
                <a:cubicBezTo>
                  <a:pt x="499" y="1782"/>
                  <a:pt x="499" y="1782"/>
                  <a:pt x="499" y="1782"/>
                </a:cubicBezTo>
                <a:cubicBezTo>
                  <a:pt x="487" y="1797"/>
                  <a:pt x="476" y="1811"/>
                  <a:pt x="465" y="1826"/>
                </a:cubicBezTo>
                <a:cubicBezTo>
                  <a:pt x="463" y="1828"/>
                  <a:pt x="461" y="1831"/>
                  <a:pt x="459" y="1833"/>
                </a:cubicBezTo>
                <a:cubicBezTo>
                  <a:pt x="459" y="1833"/>
                  <a:pt x="459" y="1834"/>
                  <a:pt x="459" y="1834"/>
                </a:cubicBezTo>
                <a:cubicBezTo>
                  <a:pt x="402" y="1909"/>
                  <a:pt x="350" y="1986"/>
                  <a:pt x="303" y="2065"/>
                </a:cubicBezTo>
                <a:cubicBezTo>
                  <a:pt x="303" y="2065"/>
                  <a:pt x="303" y="2065"/>
                  <a:pt x="302" y="2065"/>
                </a:cubicBezTo>
                <a:cubicBezTo>
                  <a:pt x="251" y="2150"/>
                  <a:pt x="206" y="2237"/>
                  <a:pt x="168" y="2325"/>
                </a:cubicBezTo>
                <a:cubicBezTo>
                  <a:pt x="167" y="2325"/>
                  <a:pt x="167" y="2325"/>
                  <a:pt x="167" y="2325"/>
                </a:cubicBezTo>
                <a:cubicBezTo>
                  <a:pt x="167" y="2325"/>
                  <a:pt x="167" y="2326"/>
                  <a:pt x="166" y="2326"/>
                </a:cubicBezTo>
                <a:cubicBezTo>
                  <a:pt x="126" y="2416"/>
                  <a:pt x="93" y="2508"/>
                  <a:pt x="67" y="2602"/>
                </a:cubicBezTo>
                <a:cubicBezTo>
                  <a:pt x="67" y="2604"/>
                  <a:pt x="67" y="2605"/>
                  <a:pt x="67" y="2607"/>
                </a:cubicBezTo>
                <a:cubicBezTo>
                  <a:pt x="41" y="2700"/>
                  <a:pt x="23" y="2794"/>
                  <a:pt x="12" y="2890"/>
                </a:cubicBezTo>
                <a:cubicBezTo>
                  <a:pt x="12" y="2891"/>
                  <a:pt x="13" y="2891"/>
                  <a:pt x="13" y="2892"/>
                </a:cubicBezTo>
                <a:cubicBezTo>
                  <a:pt x="5" y="2954"/>
                  <a:pt x="1" y="3017"/>
                  <a:pt x="1" y="3080"/>
                </a:cubicBezTo>
                <a:cubicBezTo>
                  <a:pt x="0" y="3083"/>
                  <a:pt x="0" y="3085"/>
                  <a:pt x="0" y="3087"/>
                </a:cubicBezTo>
                <a:cubicBezTo>
                  <a:pt x="0" y="3179"/>
                  <a:pt x="10" y="3276"/>
                  <a:pt x="26" y="3376"/>
                </a:cubicBezTo>
                <a:cubicBezTo>
                  <a:pt x="26" y="3376"/>
                  <a:pt x="26" y="3376"/>
                  <a:pt x="25" y="3376"/>
                </a:cubicBezTo>
                <a:cubicBezTo>
                  <a:pt x="36" y="3442"/>
                  <a:pt x="50" y="3509"/>
                  <a:pt x="67" y="3577"/>
                </a:cubicBezTo>
                <a:cubicBezTo>
                  <a:pt x="197" y="3836"/>
                  <a:pt x="512" y="3973"/>
                  <a:pt x="987" y="3973"/>
                </a:cubicBezTo>
                <a:cubicBezTo>
                  <a:pt x="1730" y="3973"/>
                  <a:pt x="2797" y="3641"/>
                  <a:pt x="3915" y="3062"/>
                </a:cubicBezTo>
                <a:cubicBezTo>
                  <a:pt x="5398" y="2294"/>
                  <a:pt x="6377" y="1243"/>
                  <a:pt x="6171" y="650"/>
                </a:cubicBezTo>
                <a:close/>
              </a:path>
            </a:pathLst>
          </a:custGeom>
          <a:solidFill>
            <a:srgbClr val="9933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4" name="Freeform 61"/>
          <p:cNvSpPr>
            <a:spLocks/>
          </p:cNvSpPr>
          <p:nvPr userDrawn="1"/>
        </p:nvSpPr>
        <p:spPr bwMode="auto">
          <a:xfrm>
            <a:off x="-9376546" y="-24180159"/>
            <a:ext cx="19938849" cy="10892841"/>
          </a:xfrm>
          <a:custGeom>
            <a:avLst/>
            <a:gdLst>
              <a:gd name="T0" fmla="*/ 5182 w 5230"/>
              <a:gd name="T1" fmla="*/ 159 h 2857"/>
              <a:gd name="T2" fmla="*/ 5050 w 5230"/>
              <a:gd name="T3" fmla="*/ 58 h 2857"/>
              <a:gd name="T4" fmla="*/ 4540 w 5230"/>
              <a:gd name="T5" fmla="*/ 1 h 2857"/>
              <a:gd name="T6" fmla="*/ 4462 w 5230"/>
              <a:gd name="T7" fmla="*/ 0 h 2857"/>
              <a:gd name="T8" fmla="*/ 3903 w 5230"/>
              <a:gd name="T9" fmla="*/ 32 h 2857"/>
              <a:gd name="T10" fmla="*/ 3903 w 5230"/>
              <a:gd name="T11" fmla="*/ 32 h 2857"/>
              <a:gd name="T12" fmla="*/ 3519 w 5230"/>
              <a:gd name="T13" fmla="*/ 88 h 2857"/>
              <a:gd name="T14" fmla="*/ 3515 w 5230"/>
              <a:gd name="T15" fmla="*/ 88 h 2857"/>
              <a:gd name="T16" fmla="*/ 3463 w 5230"/>
              <a:gd name="T17" fmla="*/ 98 h 2857"/>
              <a:gd name="T18" fmla="*/ 3461 w 5230"/>
              <a:gd name="T19" fmla="*/ 99 h 2857"/>
              <a:gd name="T20" fmla="*/ 2839 w 5230"/>
              <a:gd name="T21" fmla="*/ 251 h 2857"/>
              <a:gd name="T22" fmla="*/ 2837 w 5230"/>
              <a:gd name="T23" fmla="*/ 251 h 2857"/>
              <a:gd name="T24" fmla="*/ 1138 w 5230"/>
              <a:gd name="T25" fmla="*/ 1070 h 2857"/>
              <a:gd name="T26" fmla="*/ 1138 w 5230"/>
              <a:gd name="T27" fmla="*/ 1069 h 2857"/>
              <a:gd name="T28" fmla="*/ 1110 w 5230"/>
              <a:gd name="T29" fmla="*/ 1090 h 2857"/>
              <a:gd name="T30" fmla="*/ 1094 w 5230"/>
              <a:gd name="T31" fmla="*/ 1102 h 2857"/>
              <a:gd name="T32" fmla="*/ 1051 w 5230"/>
              <a:gd name="T33" fmla="*/ 1133 h 2857"/>
              <a:gd name="T34" fmla="*/ 1047 w 5230"/>
              <a:gd name="T35" fmla="*/ 1136 h 2857"/>
              <a:gd name="T36" fmla="*/ 663 w 5230"/>
              <a:gd name="T37" fmla="*/ 1464 h 2857"/>
              <a:gd name="T38" fmla="*/ 660 w 5230"/>
              <a:gd name="T39" fmla="*/ 1468 h 2857"/>
              <a:gd name="T40" fmla="*/ 376 w 5230"/>
              <a:gd name="T41" fmla="*/ 1782 h 2857"/>
              <a:gd name="T42" fmla="*/ 376 w 5230"/>
              <a:gd name="T43" fmla="*/ 1782 h 2857"/>
              <a:gd name="T44" fmla="*/ 342 w 5230"/>
              <a:gd name="T45" fmla="*/ 1826 h 2857"/>
              <a:gd name="T46" fmla="*/ 336 w 5230"/>
              <a:gd name="T47" fmla="*/ 1833 h 2857"/>
              <a:gd name="T48" fmla="*/ 336 w 5230"/>
              <a:gd name="T49" fmla="*/ 1834 h 2857"/>
              <a:gd name="T50" fmla="*/ 180 w 5230"/>
              <a:gd name="T51" fmla="*/ 2065 h 2857"/>
              <a:gd name="T52" fmla="*/ 179 w 5230"/>
              <a:gd name="T53" fmla="*/ 2065 h 2857"/>
              <a:gd name="T54" fmla="*/ 16 w 5230"/>
              <a:gd name="T55" fmla="*/ 2393 h 2857"/>
              <a:gd name="T56" fmla="*/ 35 w 5230"/>
              <a:gd name="T57" fmla="*/ 2603 h 2857"/>
              <a:gd name="T58" fmla="*/ 650 w 5230"/>
              <a:gd name="T59" fmla="*/ 2857 h 2857"/>
              <a:gd name="T60" fmla="*/ 3076 w 5230"/>
              <a:gd name="T61" fmla="*/ 2121 h 2857"/>
              <a:gd name="T62" fmla="*/ 5199 w 5230"/>
              <a:gd name="T63" fmla="*/ 420 h 2857"/>
              <a:gd name="T64" fmla="*/ 5182 w 5230"/>
              <a:gd name="T65" fmla="*/ 159 h 2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230" h="2857">
                <a:moveTo>
                  <a:pt x="5182" y="159"/>
                </a:moveTo>
                <a:cubicBezTo>
                  <a:pt x="5158" y="119"/>
                  <a:pt x="5113" y="85"/>
                  <a:pt x="5050" y="58"/>
                </a:cubicBezTo>
                <a:cubicBezTo>
                  <a:pt x="4886" y="24"/>
                  <a:pt x="4715" y="6"/>
                  <a:pt x="4540" y="1"/>
                </a:cubicBezTo>
                <a:cubicBezTo>
                  <a:pt x="4514" y="0"/>
                  <a:pt x="4488" y="0"/>
                  <a:pt x="4462" y="0"/>
                </a:cubicBezTo>
                <a:cubicBezTo>
                  <a:pt x="4279" y="0"/>
                  <a:pt x="4092" y="11"/>
                  <a:pt x="3903" y="32"/>
                </a:cubicBezTo>
                <a:cubicBezTo>
                  <a:pt x="3903" y="32"/>
                  <a:pt x="3903" y="32"/>
                  <a:pt x="3903" y="32"/>
                </a:cubicBezTo>
                <a:cubicBezTo>
                  <a:pt x="3776" y="46"/>
                  <a:pt x="3648" y="65"/>
                  <a:pt x="3519" y="88"/>
                </a:cubicBezTo>
                <a:cubicBezTo>
                  <a:pt x="3518" y="88"/>
                  <a:pt x="3517" y="88"/>
                  <a:pt x="3515" y="88"/>
                </a:cubicBezTo>
                <a:cubicBezTo>
                  <a:pt x="3498" y="91"/>
                  <a:pt x="3480" y="95"/>
                  <a:pt x="3463" y="98"/>
                </a:cubicBezTo>
                <a:cubicBezTo>
                  <a:pt x="3462" y="98"/>
                  <a:pt x="3461" y="99"/>
                  <a:pt x="3461" y="99"/>
                </a:cubicBezTo>
                <a:cubicBezTo>
                  <a:pt x="3252" y="138"/>
                  <a:pt x="3044" y="189"/>
                  <a:pt x="2839" y="251"/>
                </a:cubicBezTo>
                <a:cubicBezTo>
                  <a:pt x="2838" y="251"/>
                  <a:pt x="2837" y="251"/>
                  <a:pt x="2837" y="251"/>
                </a:cubicBezTo>
                <a:cubicBezTo>
                  <a:pt x="2219" y="437"/>
                  <a:pt x="1628" y="718"/>
                  <a:pt x="1138" y="1070"/>
                </a:cubicBezTo>
                <a:cubicBezTo>
                  <a:pt x="1138" y="1069"/>
                  <a:pt x="1138" y="1069"/>
                  <a:pt x="1138" y="1069"/>
                </a:cubicBezTo>
                <a:cubicBezTo>
                  <a:pt x="1129" y="1076"/>
                  <a:pt x="1120" y="1083"/>
                  <a:pt x="1110" y="1090"/>
                </a:cubicBezTo>
                <a:cubicBezTo>
                  <a:pt x="1105" y="1094"/>
                  <a:pt x="1099" y="1098"/>
                  <a:pt x="1094" y="1102"/>
                </a:cubicBezTo>
                <a:cubicBezTo>
                  <a:pt x="1079" y="1112"/>
                  <a:pt x="1065" y="1123"/>
                  <a:pt x="1051" y="1133"/>
                </a:cubicBezTo>
                <a:cubicBezTo>
                  <a:pt x="1050" y="1134"/>
                  <a:pt x="1049" y="1135"/>
                  <a:pt x="1047" y="1136"/>
                </a:cubicBezTo>
                <a:cubicBezTo>
                  <a:pt x="910" y="1240"/>
                  <a:pt x="780" y="1349"/>
                  <a:pt x="663" y="1464"/>
                </a:cubicBezTo>
                <a:cubicBezTo>
                  <a:pt x="662" y="1465"/>
                  <a:pt x="661" y="1467"/>
                  <a:pt x="660" y="1468"/>
                </a:cubicBezTo>
                <a:cubicBezTo>
                  <a:pt x="556" y="1569"/>
                  <a:pt x="461" y="1674"/>
                  <a:pt x="376" y="1782"/>
                </a:cubicBezTo>
                <a:cubicBezTo>
                  <a:pt x="376" y="1782"/>
                  <a:pt x="376" y="1782"/>
                  <a:pt x="376" y="1782"/>
                </a:cubicBezTo>
                <a:cubicBezTo>
                  <a:pt x="364" y="1797"/>
                  <a:pt x="353" y="1811"/>
                  <a:pt x="342" y="1826"/>
                </a:cubicBezTo>
                <a:cubicBezTo>
                  <a:pt x="340" y="1828"/>
                  <a:pt x="338" y="1831"/>
                  <a:pt x="336" y="1833"/>
                </a:cubicBezTo>
                <a:cubicBezTo>
                  <a:pt x="336" y="1833"/>
                  <a:pt x="336" y="1834"/>
                  <a:pt x="336" y="1834"/>
                </a:cubicBezTo>
                <a:cubicBezTo>
                  <a:pt x="279" y="1909"/>
                  <a:pt x="227" y="1986"/>
                  <a:pt x="180" y="2065"/>
                </a:cubicBezTo>
                <a:cubicBezTo>
                  <a:pt x="180" y="2065"/>
                  <a:pt x="180" y="2065"/>
                  <a:pt x="179" y="2065"/>
                </a:cubicBezTo>
                <a:cubicBezTo>
                  <a:pt x="115" y="2172"/>
                  <a:pt x="61" y="2281"/>
                  <a:pt x="16" y="2393"/>
                </a:cubicBezTo>
                <a:cubicBezTo>
                  <a:pt x="0" y="2473"/>
                  <a:pt x="6" y="2544"/>
                  <a:pt x="35" y="2603"/>
                </a:cubicBezTo>
                <a:cubicBezTo>
                  <a:pt x="117" y="2772"/>
                  <a:pt x="324" y="2857"/>
                  <a:pt x="650" y="2857"/>
                </a:cubicBezTo>
                <a:cubicBezTo>
                  <a:pt x="1220" y="2857"/>
                  <a:pt x="2104" y="2589"/>
                  <a:pt x="3076" y="2121"/>
                </a:cubicBezTo>
                <a:cubicBezTo>
                  <a:pt x="4186" y="1587"/>
                  <a:pt x="5059" y="888"/>
                  <a:pt x="5199" y="420"/>
                </a:cubicBezTo>
                <a:cubicBezTo>
                  <a:pt x="5230" y="318"/>
                  <a:pt x="5224" y="230"/>
                  <a:pt x="5182" y="159"/>
                </a:cubicBezTo>
                <a:close/>
              </a:path>
            </a:pathLst>
          </a:custGeom>
          <a:solidFill>
            <a:srgbClr val="990A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103" name="Group 102"/>
          <p:cNvGrpSpPr/>
          <p:nvPr userDrawn="1"/>
        </p:nvGrpSpPr>
        <p:grpSpPr bwMode="lt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04" name="Freeform 70"/>
            <p:cNvSpPr>
              <a:spLocks/>
            </p:cNvSpPr>
            <p:nvPr userDrawn="1"/>
          </p:nvSpPr>
          <p:spPr bwMode="lt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5" name="Freeform 71"/>
            <p:cNvSpPr>
              <a:spLocks/>
            </p:cNvSpPr>
            <p:nvPr userDrawn="1"/>
          </p:nvSpPr>
          <p:spPr bwMode="lt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6" name="Freeform 72"/>
            <p:cNvSpPr>
              <a:spLocks/>
            </p:cNvSpPr>
            <p:nvPr userDrawn="1"/>
          </p:nvSpPr>
          <p:spPr bwMode="lt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7" name="Freeform 73"/>
            <p:cNvSpPr>
              <a:spLocks/>
            </p:cNvSpPr>
            <p:nvPr userDrawn="1"/>
          </p:nvSpPr>
          <p:spPr bwMode="lt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8" name="Freeform 74"/>
            <p:cNvSpPr>
              <a:spLocks/>
            </p:cNvSpPr>
            <p:nvPr userDrawn="1"/>
          </p:nvSpPr>
          <p:spPr bwMode="lt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064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26419 1.94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9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2.22222E-6 L 0.26419 1.9437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9719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0833E-6 2.22222E-6 L 0.26419 1.9437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97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833E-6 2.22222E-6 L 0.26419 1.943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971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2.22222E-6 L 0.26419 1.943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9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14" grpId="0"/>
    </p:bld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8"/>
          <p:cNvSpPr>
            <a:spLocks/>
          </p:cNvSpPr>
          <p:nvPr userDrawn="1"/>
        </p:nvSpPr>
        <p:spPr bwMode="auto">
          <a:xfrm>
            <a:off x="-11148583" y="-24271086"/>
            <a:ext cx="24782347" cy="24369308"/>
          </a:xfrm>
          <a:custGeom>
            <a:avLst/>
            <a:gdLst>
              <a:gd name="T0" fmla="*/ 2087 w 2101"/>
              <a:gd name="T1" fmla="*/ 530 h 2066"/>
              <a:gd name="T2" fmla="*/ 2084 w 2101"/>
              <a:gd name="T3" fmla="*/ 476 h 2066"/>
              <a:gd name="T4" fmla="*/ 2083 w 2101"/>
              <a:gd name="T5" fmla="*/ 465 h 2066"/>
              <a:gd name="T6" fmla="*/ 2074 w 2101"/>
              <a:gd name="T7" fmla="*/ 397 h 2066"/>
              <a:gd name="T8" fmla="*/ 2051 w 2101"/>
              <a:gd name="T9" fmla="*/ 319 h 2066"/>
              <a:gd name="T10" fmla="*/ 2024 w 2101"/>
              <a:gd name="T11" fmla="*/ 259 h 2066"/>
              <a:gd name="T12" fmla="*/ 2024 w 2101"/>
              <a:gd name="T13" fmla="*/ 258 h 2066"/>
              <a:gd name="T14" fmla="*/ 2020 w 2101"/>
              <a:gd name="T15" fmla="*/ 250 h 2066"/>
              <a:gd name="T16" fmla="*/ 1985 w 2101"/>
              <a:gd name="T17" fmla="*/ 199 h 2066"/>
              <a:gd name="T18" fmla="*/ 1951 w 2101"/>
              <a:gd name="T19" fmla="*/ 160 h 2066"/>
              <a:gd name="T20" fmla="*/ 1901 w 2101"/>
              <a:gd name="T21" fmla="*/ 116 h 2066"/>
              <a:gd name="T22" fmla="*/ 1857 w 2101"/>
              <a:gd name="T23" fmla="*/ 87 h 2066"/>
              <a:gd name="T24" fmla="*/ 1761 w 2101"/>
              <a:gd name="T25" fmla="*/ 43 h 2066"/>
              <a:gd name="T26" fmla="*/ 1653 w 2101"/>
              <a:gd name="T27" fmla="*/ 16 h 2066"/>
              <a:gd name="T28" fmla="*/ 1482 w 2101"/>
              <a:gd name="T29" fmla="*/ 0 h 2066"/>
              <a:gd name="T30" fmla="*/ 1436 w 2101"/>
              <a:gd name="T31" fmla="*/ 0 h 2066"/>
              <a:gd name="T32" fmla="*/ 1301 w 2101"/>
              <a:gd name="T33" fmla="*/ 11 h 2066"/>
              <a:gd name="T34" fmla="*/ 1177 w 2101"/>
              <a:gd name="T35" fmla="*/ 29 h 2066"/>
              <a:gd name="T36" fmla="*/ 1159 w 2101"/>
              <a:gd name="T37" fmla="*/ 32 h 2066"/>
              <a:gd name="T38" fmla="*/ 957 w 2101"/>
              <a:gd name="T39" fmla="*/ 82 h 2066"/>
              <a:gd name="T40" fmla="*/ 407 w 2101"/>
              <a:gd name="T41" fmla="*/ 346 h 2066"/>
              <a:gd name="T42" fmla="*/ 399 w 2101"/>
              <a:gd name="T43" fmla="*/ 353 h 2066"/>
              <a:gd name="T44" fmla="*/ 380 w 2101"/>
              <a:gd name="T45" fmla="*/ 367 h 2066"/>
              <a:gd name="T46" fmla="*/ 254 w 2101"/>
              <a:gd name="T47" fmla="*/ 474 h 2066"/>
              <a:gd name="T48" fmla="*/ 161 w 2101"/>
              <a:gd name="T49" fmla="*/ 576 h 2066"/>
              <a:gd name="T50" fmla="*/ 150 w 2101"/>
              <a:gd name="T51" fmla="*/ 591 h 2066"/>
              <a:gd name="T52" fmla="*/ 148 w 2101"/>
              <a:gd name="T53" fmla="*/ 593 h 2066"/>
              <a:gd name="T54" fmla="*/ 98 w 2101"/>
              <a:gd name="T55" fmla="*/ 668 h 2066"/>
              <a:gd name="T56" fmla="*/ 54 w 2101"/>
              <a:gd name="T57" fmla="*/ 752 h 2066"/>
              <a:gd name="T58" fmla="*/ 22 w 2101"/>
              <a:gd name="T59" fmla="*/ 841 h 2066"/>
              <a:gd name="T60" fmla="*/ 4 w 2101"/>
              <a:gd name="T61" fmla="*/ 935 h 2066"/>
              <a:gd name="T62" fmla="*/ 0 w 2101"/>
              <a:gd name="T63" fmla="*/ 996 h 2066"/>
              <a:gd name="T64" fmla="*/ 8 w 2101"/>
              <a:gd name="T65" fmla="*/ 1092 h 2066"/>
              <a:gd name="T66" fmla="*/ 18 w 2101"/>
              <a:gd name="T67" fmla="*/ 1142 h 2066"/>
              <a:gd name="T68" fmla="*/ 26 w 2101"/>
              <a:gd name="T69" fmla="*/ 1174 h 2066"/>
              <a:gd name="T70" fmla="*/ 963 w 2101"/>
              <a:gd name="T71" fmla="*/ 1994 h 2066"/>
              <a:gd name="T72" fmla="*/ 1100 w 2101"/>
              <a:gd name="T73" fmla="*/ 1954 h 2066"/>
              <a:gd name="T74" fmla="*/ 1183 w 2101"/>
              <a:gd name="T75" fmla="*/ 1924 h 2066"/>
              <a:gd name="T76" fmla="*/ 1289 w 2101"/>
              <a:gd name="T77" fmla="*/ 1875 h 2066"/>
              <a:gd name="T78" fmla="*/ 1961 w 2101"/>
              <a:gd name="T79" fmla="*/ 1435 h 2066"/>
              <a:gd name="T80" fmla="*/ 2086 w 2101"/>
              <a:gd name="T81" fmla="*/ 553 h 2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01" h="2066">
                <a:moveTo>
                  <a:pt x="2086" y="553"/>
                </a:moveTo>
                <a:cubicBezTo>
                  <a:pt x="2086" y="545"/>
                  <a:pt x="2087" y="538"/>
                  <a:pt x="2087" y="530"/>
                </a:cubicBezTo>
                <a:cubicBezTo>
                  <a:pt x="2087" y="511"/>
                  <a:pt x="2086" y="494"/>
                  <a:pt x="2084" y="477"/>
                </a:cubicBezTo>
                <a:cubicBezTo>
                  <a:pt x="2084" y="476"/>
                  <a:pt x="2084" y="476"/>
                  <a:pt x="2084" y="476"/>
                </a:cubicBezTo>
                <a:cubicBezTo>
                  <a:pt x="2084" y="476"/>
                  <a:pt x="2084" y="476"/>
                  <a:pt x="2084" y="476"/>
                </a:cubicBezTo>
                <a:cubicBezTo>
                  <a:pt x="2084" y="472"/>
                  <a:pt x="2084" y="468"/>
                  <a:pt x="2083" y="465"/>
                </a:cubicBezTo>
                <a:cubicBezTo>
                  <a:pt x="2083" y="465"/>
                  <a:pt x="2083" y="464"/>
                  <a:pt x="2083" y="464"/>
                </a:cubicBezTo>
                <a:cubicBezTo>
                  <a:pt x="2081" y="441"/>
                  <a:pt x="2078" y="418"/>
                  <a:pt x="2074" y="397"/>
                </a:cubicBezTo>
                <a:cubicBezTo>
                  <a:pt x="2074" y="397"/>
                  <a:pt x="2074" y="397"/>
                  <a:pt x="2073" y="397"/>
                </a:cubicBezTo>
                <a:cubicBezTo>
                  <a:pt x="2068" y="369"/>
                  <a:pt x="2060" y="343"/>
                  <a:pt x="2051" y="319"/>
                </a:cubicBezTo>
                <a:cubicBezTo>
                  <a:pt x="2051" y="319"/>
                  <a:pt x="2051" y="318"/>
                  <a:pt x="2051" y="318"/>
                </a:cubicBezTo>
                <a:cubicBezTo>
                  <a:pt x="2044" y="297"/>
                  <a:pt x="2035" y="277"/>
                  <a:pt x="2024" y="259"/>
                </a:cubicBezTo>
                <a:cubicBezTo>
                  <a:pt x="2024" y="259"/>
                  <a:pt x="2024" y="259"/>
                  <a:pt x="2024" y="259"/>
                </a:cubicBezTo>
                <a:cubicBezTo>
                  <a:pt x="2024" y="258"/>
                  <a:pt x="2024" y="258"/>
                  <a:pt x="2024" y="258"/>
                </a:cubicBezTo>
                <a:cubicBezTo>
                  <a:pt x="2022" y="255"/>
                  <a:pt x="2021" y="253"/>
                  <a:pt x="2020" y="250"/>
                </a:cubicBezTo>
                <a:cubicBezTo>
                  <a:pt x="2020" y="250"/>
                  <a:pt x="2020" y="250"/>
                  <a:pt x="2020" y="250"/>
                </a:cubicBezTo>
                <a:cubicBezTo>
                  <a:pt x="2009" y="232"/>
                  <a:pt x="1998" y="215"/>
                  <a:pt x="1986" y="199"/>
                </a:cubicBezTo>
                <a:cubicBezTo>
                  <a:pt x="1986" y="199"/>
                  <a:pt x="1986" y="199"/>
                  <a:pt x="1985" y="199"/>
                </a:cubicBezTo>
                <a:cubicBezTo>
                  <a:pt x="1975" y="185"/>
                  <a:pt x="1963" y="172"/>
                  <a:pt x="1951" y="160"/>
                </a:cubicBezTo>
                <a:cubicBezTo>
                  <a:pt x="1951" y="160"/>
                  <a:pt x="1951" y="160"/>
                  <a:pt x="1951" y="160"/>
                </a:cubicBezTo>
                <a:cubicBezTo>
                  <a:pt x="1935" y="144"/>
                  <a:pt x="1919" y="129"/>
                  <a:pt x="1901" y="116"/>
                </a:cubicBezTo>
                <a:cubicBezTo>
                  <a:pt x="1901" y="116"/>
                  <a:pt x="1901" y="116"/>
                  <a:pt x="1901" y="116"/>
                </a:cubicBezTo>
                <a:cubicBezTo>
                  <a:pt x="1887" y="106"/>
                  <a:pt x="1872" y="97"/>
                  <a:pt x="1857" y="88"/>
                </a:cubicBezTo>
                <a:cubicBezTo>
                  <a:pt x="1857" y="88"/>
                  <a:pt x="1857" y="88"/>
                  <a:pt x="1857" y="87"/>
                </a:cubicBezTo>
                <a:cubicBezTo>
                  <a:pt x="1827" y="70"/>
                  <a:pt x="1796" y="56"/>
                  <a:pt x="1763" y="45"/>
                </a:cubicBezTo>
                <a:cubicBezTo>
                  <a:pt x="1762" y="44"/>
                  <a:pt x="1761" y="44"/>
                  <a:pt x="1761" y="43"/>
                </a:cubicBezTo>
                <a:cubicBezTo>
                  <a:pt x="1726" y="31"/>
                  <a:pt x="1690" y="22"/>
                  <a:pt x="1653" y="15"/>
                </a:cubicBezTo>
                <a:cubicBezTo>
                  <a:pt x="1653" y="15"/>
                  <a:pt x="1653" y="15"/>
                  <a:pt x="1653" y="16"/>
                </a:cubicBezTo>
                <a:cubicBezTo>
                  <a:pt x="1606" y="7"/>
                  <a:pt x="1557" y="2"/>
                  <a:pt x="1507" y="1"/>
                </a:cubicBezTo>
                <a:cubicBezTo>
                  <a:pt x="1498" y="1"/>
                  <a:pt x="1490" y="0"/>
                  <a:pt x="1482" y="0"/>
                </a:cubicBezTo>
                <a:cubicBezTo>
                  <a:pt x="1467" y="0"/>
                  <a:pt x="1452" y="1"/>
                  <a:pt x="1437" y="1"/>
                </a:cubicBezTo>
                <a:cubicBezTo>
                  <a:pt x="1436" y="0"/>
                  <a:pt x="1436" y="0"/>
                  <a:pt x="1436" y="0"/>
                </a:cubicBezTo>
                <a:cubicBezTo>
                  <a:pt x="1436" y="0"/>
                  <a:pt x="1436" y="1"/>
                  <a:pt x="1436" y="1"/>
                </a:cubicBezTo>
                <a:cubicBezTo>
                  <a:pt x="1392" y="2"/>
                  <a:pt x="1346" y="6"/>
                  <a:pt x="1301" y="11"/>
                </a:cubicBezTo>
                <a:cubicBezTo>
                  <a:pt x="1301" y="11"/>
                  <a:pt x="1301" y="11"/>
                  <a:pt x="1301" y="11"/>
                </a:cubicBezTo>
                <a:cubicBezTo>
                  <a:pt x="1260" y="15"/>
                  <a:pt x="1219" y="21"/>
                  <a:pt x="1177" y="29"/>
                </a:cubicBezTo>
                <a:cubicBezTo>
                  <a:pt x="1177" y="29"/>
                  <a:pt x="1176" y="29"/>
                  <a:pt x="1176" y="29"/>
                </a:cubicBezTo>
                <a:cubicBezTo>
                  <a:pt x="1170" y="30"/>
                  <a:pt x="1164" y="31"/>
                  <a:pt x="1159" y="32"/>
                </a:cubicBezTo>
                <a:cubicBezTo>
                  <a:pt x="1159" y="32"/>
                  <a:pt x="1158" y="32"/>
                  <a:pt x="1158" y="32"/>
                </a:cubicBezTo>
                <a:cubicBezTo>
                  <a:pt x="1091" y="45"/>
                  <a:pt x="1023" y="62"/>
                  <a:pt x="957" y="82"/>
                </a:cubicBezTo>
                <a:cubicBezTo>
                  <a:pt x="957" y="82"/>
                  <a:pt x="957" y="82"/>
                  <a:pt x="956" y="82"/>
                </a:cubicBezTo>
                <a:cubicBezTo>
                  <a:pt x="757" y="142"/>
                  <a:pt x="566" y="233"/>
                  <a:pt x="407" y="346"/>
                </a:cubicBezTo>
                <a:cubicBezTo>
                  <a:pt x="407" y="346"/>
                  <a:pt x="407" y="346"/>
                  <a:pt x="407" y="346"/>
                </a:cubicBezTo>
                <a:cubicBezTo>
                  <a:pt x="404" y="348"/>
                  <a:pt x="402" y="350"/>
                  <a:pt x="399" y="353"/>
                </a:cubicBezTo>
                <a:cubicBezTo>
                  <a:pt x="397" y="354"/>
                  <a:pt x="395" y="355"/>
                  <a:pt x="393" y="357"/>
                </a:cubicBezTo>
                <a:cubicBezTo>
                  <a:pt x="389" y="360"/>
                  <a:pt x="384" y="363"/>
                  <a:pt x="380" y="367"/>
                </a:cubicBezTo>
                <a:cubicBezTo>
                  <a:pt x="379" y="367"/>
                  <a:pt x="379" y="367"/>
                  <a:pt x="378" y="368"/>
                </a:cubicBezTo>
                <a:cubicBezTo>
                  <a:pt x="334" y="401"/>
                  <a:pt x="292" y="437"/>
                  <a:pt x="254" y="474"/>
                </a:cubicBezTo>
                <a:cubicBezTo>
                  <a:pt x="254" y="474"/>
                  <a:pt x="253" y="474"/>
                  <a:pt x="253" y="475"/>
                </a:cubicBezTo>
                <a:cubicBezTo>
                  <a:pt x="219" y="507"/>
                  <a:pt x="189" y="541"/>
                  <a:pt x="161" y="576"/>
                </a:cubicBezTo>
                <a:cubicBezTo>
                  <a:pt x="161" y="576"/>
                  <a:pt x="161" y="576"/>
                  <a:pt x="161" y="576"/>
                </a:cubicBezTo>
                <a:cubicBezTo>
                  <a:pt x="157" y="581"/>
                  <a:pt x="154" y="586"/>
                  <a:pt x="150" y="591"/>
                </a:cubicBezTo>
                <a:cubicBezTo>
                  <a:pt x="150" y="591"/>
                  <a:pt x="149" y="592"/>
                  <a:pt x="148" y="593"/>
                </a:cubicBezTo>
                <a:cubicBezTo>
                  <a:pt x="148" y="593"/>
                  <a:pt x="148" y="593"/>
                  <a:pt x="148" y="593"/>
                </a:cubicBezTo>
                <a:cubicBezTo>
                  <a:pt x="130" y="618"/>
                  <a:pt x="113" y="642"/>
                  <a:pt x="98" y="668"/>
                </a:cubicBezTo>
                <a:cubicBezTo>
                  <a:pt x="98" y="668"/>
                  <a:pt x="98" y="668"/>
                  <a:pt x="98" y="668"/>
                </a:cubicBezTo>
                <a:cubicBezTo>
                  <a:pt x="81" y="695"/>
                  <a:pt x="67" y="723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41" y="781"/>
                  <a:pt x="30" y="811"/>
                  <a:pt x="22" y="841"/>
                </a:cubicBezTo>
                <a:cubicBezTo>
                  <a:pt x="22" y="842"/>
                  <a:pt x="22" y="842"/>
                  <a:pt x="22" y="843"/>
                </a:cubicBezTo>
                <a:cubicBezTo>
                  <a:pt x="13" y="873"/>
                  <a:pt x="7" y="904"/>
                  <a:pt x="4" y="935"/>
                </a:cubicBezTo>
                <a:cubicBezTo>
                  <a:pt x="4" y="935"/>
                  <a:pt x="4" y="935"/>
                  <a:pt x="4" y="935"/>
                </a:cubicBezTo>
                <a:cubicBezTo>
                  <a:pt x="2" y="955"/>
                  <a:pt x="0" y="975"/>
                  <a:pt x="0" y="996"/>
                </a:cubicBezTo>
                <a:cubicBezTo>
                  <a:pt x="0" y="997"/>
                  <a:pt x="0" y="998"/>
                  <a:pt x="0" y="998"/>
                </a:cubicBezTo>
                <a:cubicBezTo>
                  <a:pt x="0" y="1028"/>
                  <a:pt x="3" y="1059"/>
                  <a:pt x="8" y="1092"/>
                </a:cubicBezTo>
                <a:cubicBezTo>
                  <a:pt x="8" y="1092"/>
                  <a:pt x="8" y="1092"/>
                  <a:pt x="8" y="1092"/>
                </a:cubicBezTo>
                <a:cubicBezTo>
                  <a:pt x="11" y="1108"/>
                  <a:pt x="14" y="1125"/>
                  <a:pt x="18" y="1142"/>
                </a:cubicBezTo>
                <a:cubicBezTo>
                  <a:pt x="18" y="1142"/>
                  <a:pt x="18" y="1142"/>
                  <a:pt x="18" y="1142"/>
                </a:cubicBezTo>
                <a:cubicBezTo>
                  <a:pt x="21" y="1153"/>
                  <a:pt x="23" y="1163"/>
                  <a:pt x="26" y="1174"/>
                </a:cubicBezTo>
                <a:cubicBezTo>
                  <a:pt x="75" y="1391"/>
                  <a:pt x="217" y="1961"/>
                  <a:pt x="367" y="2018"/>
                </a:cubicBezTo>
                <a:cubicBezTo>
                  <a:pt x="493" y="2066"/>
                  <a:pt x="740" y="2049"/>
                  <a:pt x="963" y="1994"/>
                </a:cubicBezTo>
                <a:cubicBezTo>
                  <a:pt x="994" y="1987"/>
                  <a:pt x="1026" y="1978"/>
                  <a:pt x="1058" y="1968"/>
                </a:cubicBezTo>
                <a:cubicBezTo>
                  <a:pt x="1072" y="1964"/>
                  <a:pt x="1087" y="1959"/>
                  <a:pt x="1100" y="1954"/>
                </a:cubicBezTo>
                <a:cubicBezTo>
                  <a:pt x="1125" y="1947"/>
                  <a:pt x="1153" y="1936"/>
                  <a:pt x="1183" y="1924"/>
                </a:cubicBezTo>
                <a:cubicBezTo>
                  <a:pt x="1183" y="1924"/>
                  <a:pt x="1183" y="1924"/>
                  <a:pt x="1183" y="1924"/>
                </a:cubicBezTo>
                <a:cubicBezTo>
                  <a:pt x="1183" y="1924"/>
                  <a:pt x="1183" y="1924"/>
                  <a:pt x="1183" y="1924"/>
                </a:cubicBezTo>
                <a:cubicBezTo>
                  <a:pt x="1216" y="1910"/>
                  <a:pt x="1252" y="1893"/>
                  <a:pt x="1289" y="1875"/>
                </a:cubicBezTo>
                <a:cubicBezTo>
                  <a:pt x="1313" y="1863"/>
                  <a:pt x="1336" y="1852"/>
                  <a:pt x="1359" y="1839"/>
                </a:cubicBezTo>
                <a:cubicBezTo>
                  <a:pt x="1581" y="1722"/>
                  <a:pt x="1841" y="1550"/>
                  <a:pt x="1961" y="1435"/>
                </a:cubicBezTo>
                <a:cubicBezTo>
                  <a:pt x="2013" y="1385"/>
                  <a:pt x="2087" y="1313"/>
                  <a:pt x="2101" y="1182"/>
                </a:cubicBezTo>
                <a:lnTo>
                  <a:pt x="2086" y="553"/>
                </a:lnTo>
                <a:close/>
              </a:path>
            </a:pathLst>
          </a:custGeom>
          <a:solidFill>
            <a:srgbClr val="00C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Freeform 19"/>
          <p:cNvSpPr>
            <a:spLocks/>
          </p:cNvSpPr>
          <p:nvPr userDrawn="1"/>
        </p:nvSpPr>
        <p:spPr bwMode="auto">
          <a:xfrm>
            <a:off x="-11148583" y="-24271087"/>
            <a:ext cx="24652835" cy="20028021"/>
          </a:xfrm>
          <a:custGeom>
            <a:avLst/>
            <a:gdLst>
              <a:gd name="T0" fmla="*/ 2087 w 2090"/>
              <a:gd name="T1" fmla="*/ 530 h 1698"/>
              <a:gd name="T2" fmla="*/ 2083 w 2090"/>
              <a:gd name="T3" fmla="*/ 464 h 1698"/>
              <a:gd name="T4" fmla="*/ 2073 w 2090"/>
              <a:gd name="T5" fmla="*/ 397 h 1698"/>
              <a:gd name="T6" fmla="*/ 2051 w 2090"/>
              <a:gd name="T7" fmla="*/ 318 h 1698"/>
              <a:gd name="T8" fmla="*/ 2024 w 2090"/>
              <a:gd name="T9" fmla="*/ 259 h 1698"/>
              <a:gd name="T10" fmla="*/ 2020 w 2090"/>
              <a:gd name="T11" fmla="*/ 250 h 1698"/>
              <a:gd name="T12" fmla="*/ 1986 w 2090"/>
              <a:gd name="T13" fmla="*/ 199 h 1698"/>
              <a:gd name="T14" fmla="*/ 1951 w 2090"/>
              <a:gd name="T15" fmla="*/ 160 h 1698"/>
              <a:gd name="T16" fmla="*/ 1901 w 2090"/>
              <a:gd name="T17" fmla="*/ 116 h 1698"/>
              <a:gd name="T18" fmla="*/ 1857 w 2090"/>
              <a:gd name="T19" fmla="*/ 88 h 1698"/>
              <a:gd name="T20" fmla="*/ 1763 w 2090"/>
              <a:gd name="T21" fmla="*/ 45 h 1698"/>
              <a:gd name="T22" fmla="*/ 1653 w 2090"/>
              <a:gd name="T23" fmla="*/ 15 h 1698"/>
              <a:gd name="T24" fmla="*/ 1507 w 2090"/>
              <a:gd name="T25" fmla="*/ 1 h 1698"/>
              <a:gd name="T26" fmla="*/ 1301 w 2090"/>
              <a:gd name="T27" fmla="*/ 11 h 1698"/>
              <a:gd name="T28" fmla="*/ 1177 w 2090"/>
              <a:gd name="T29" fmla="*/ 29 h 1698"/>
              <a:gd name="T30" fmla="*/ 1159 w 2090"/>
              <a:gd name="T31" fmla="*/ 32 h 1698"/>
              <a:gd name="T32" fmla="*/ 957 w 2090"/>
              <a:gd name="T33" fmla="*/ 82 h 1698"/>
              <a:gd name="T34" fmla="*/ 407 w 2090"/>
              <a:gd name="T35" fmla="*/ 346 h 1698"/>
              <a:gd name="T36" fmla="*/ 399 w 2090"/>
              <a:gd name="T37" fmla="*/ 353 h 1698"/>
              <a:gd name="T38" fmla="*/ 380 w 2090"/>
              <a:gd name="T39" fmla="*/ 367 h 1698"/>
              <a:gd name="T40" fmla="*/ 254 w 2090"/>
              <a:gd name="T41" fmla="*/ 474 h 1698"/>
              <a:gd name="T42" fmla="*/ 161 w 2090"/>
              <a:gd name="T43" fmla="*/ 576 h 1698"/>
              <a:gd name="T44" fmla="*/ 150 w 2090"/>
              <a:gd name="T45" fmla="*/ 591 h 1698"/>
              <a:gd name="T46" fmla="*/ 148 w 2090"/>
              <a:gd name="T47" fmla="*/ 593 h 1698"/>
              <a:gd name="T48" fmla="*/ 98 w 2090"/>
              <a:gd name="T49" fmla="*/ 668 h 1698"/>
              <a:gd name="T50" fmla="*/ 54 w 2090"/>
              <a:gd name="T51" fmla="*/ 752 h 1698"/>
              <a:gd name="T52" fmla="*/ 22 w 2090"/>
              <a:gd name="T53" fmla="*/ 841 h 1698"/>
              <a:gd name="T54" fmla="*/ 4 w 2090"/>
              <a:gd name="T55" fmla="*/ 935 h 1698"/>
              <a:gd name="T56" fmla="*/ 0 w 2090"/>
              <a:gd name="T57" fmla="*/ 996 h 1698"/>
              <a:gd name="T58" fmla="*/ 8 w 2090"/>
              <a:gd name="T59" fmla="*/ 1092 h 1698"/>
              <a:gd name="T60" fmla="*/ 18 w 2090"/>
              <a:gd name="T61" fmla="*/ 1142 h 1698"/>
              <a:gd name="T62" fmla="*/ 115 w 2090"/>
              <a:gd name="T63" fmla="*/ 1520 h 1698"/>
              <a:gd name="T64" fmla="*/ 240 w 2090"/>
              <a:gd name="T65" fmla="*/ 1658 h 1698"/>
              <a:gd name="T66" fmla="*/ 1552 w 2090"/>
              <a:gd name="T67" fmla="*/ 1328 h 1698"/>
              <a:gd name="T68" fmla="*/ 2090 w 2090"/>
              <a:gd name="T69" fmla="*/ 717 h 1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90" h="1698">
                <a:moveTo>
                  <a:pt x="2087" y="587"/>
                </a:moveTo>
                <a:cubicBezTo>
                  <a:pt x="2087" y="587"/>
                  <a:pt x="2087" y="548"/>
                  <a:pt x="2087" y="530"/>
                </a:cubicBezTo>
                <a:cubicBezTo>
                  <a:pt x="2087" y="507"/>
                  <a:pt x="2085" y="486"/>
                  <a:pt x="2083" y="465"/>
                </a:cubicBezTo>
                <a:cubicBezTo>
                  <a:pt x="2083" y="465"/>
                  <a:pt x="2083" y="464"/>
                  <a:pt x="2083" y="464"/>
                </a:cubicBezTo>
                <a:cubicBezTo>
                  <a:pt x="2081" y="441"/>
                  <a:pt x="2078" y="418"/>
                  <a:pt x="2074" y="397"/>
                </a:cubicBezTo>
                <a:cubicBezTo>
                  <a:pt x="2074" y="397"/>
                  <a:pt x="2074" y="397"/>
                  <a:pt x="2073" y="397"/>
                </a:cubicBezTo>
                <a:cubicBezTo>
                  <a:pt x="2068" y="369"/>
                  <a:pt x="2060" y="343"/>
                  <a:pt x="2051" y="319"/>
                </a:cubicBezTo>
                <a:cubicBezTo>
                  <a:pt x="2051" y="319"/>
                  <a:pt x="2051" y="318"/>
                  <a:pt x="2051" y="318"/>
                </a:cubicBezTo>
                <a:cubicBezTo>
                  <a:pt x="2044" y="297"/>
                  <a:pt x="2035" y="277"/>
                  <a:pt x="2024" y="259"/>
                </a:cubicBezTo>
                <a:cubicBezTo>
                  <a:pt x="2024" y="259"/>
                  <a:pt x="2024" y="259"/>
                  <a:pt x="2024" y="259"/>
                </a:cubicBezTo>
                <a:cubicBezTo>
                  <a:pt x="2024" y="258"/>
                  <a:pt x="2024" y="258"/>
                  <a:pt x="2024" y="258"/>
                </a:cubicBezTo>
                <a:cubicBezTo>
                  <a:pt x="2022" y="255"/>
                  <a:pt x="2021" y="253"/>
                  <a:pt x="2020" y="250"/>
                </a:cubicBezTo>
                <a:cubicBezTo>
                  <a:pt x="2020" y="250"/>
                  <a:pt x="2020" y="250"/>
                  <a:pt x="2020" y="250"/>
                </a:cubicBezTo>
                <a:cubicBezTo>
                  <a:pt x="2009" y="232"/>
                  <a:pt x="1998" y="215"/>
                  <a:pt x="1986" y="199"/>
                </a:cubicBezTo>
                <a:cubicBezTo>
                  <a:pt x="1986" y="199"/>
                  <a:pt x="1986" y="199"/>
                  <a:pt x="1985" y="199"/>
                </a:cubicBezTo>
                <a:cubicBezTo>
                  <a:pt x="1975" y="185"/>
                  <a:pt x="1963" y="172"/>
                  <a:pt x="1951" y="160"/>
                </a:cubicBezTo>
                <a:cubicBezTo>
                  <a:pt x="1951" y="160"/>
                  <a:pt x="1951" y="160"/>
                  <a:pt x="1951" y="160"/>
                </a:cubicBezTo>
                <a:cubicBezTo>
                  <a:pt x="1935" y="144"/>
                  <a:pt x="1919" y="129"/>
                  <a:pt x="1901" y="116"/>
                </a:cubicBezTo>
                <a:cubicBezTo>
                  <a:pt x="1901" y="116"/>
                  <a:pt x="1901" y="116"/>
                  <a:pt x="1901" y="116"/>
                </a:cubicBezTo>
                <a:cubicBezTo>
                  <a:pt x="1887" y="106"/>
                  <a:pt x="1872" y="97"/>
                  <a:pt x="1857" y="88"/>
                </a:cubicBezTo>
                <a:cubicBezTo>
                  <a:pt x="1857" y="88"/>
                  <a:pt x="1857" y="88"/>
                  <a:pt x="1857" y="87"/>
                </a:cubicBezTo>
                <a:cubicBezTo>
                  <a:pt x="1827" y="70"/>
                  <a:pt x="1796" y="56"/>
                  <a:pt x="1763" y="45"/>
                </a:cubicBezTo>
                <a:cubicBezTo>
                  <a:pt x="1762" y="44"/>
                  <a:pt x="1761" y="44"/>
                  <a:pt x="1761" y="43"/>
                </a:cubicBezTo>
                <a:cubicBezTo>
                  <a:pt x="1726" y="31"/>
                  <a:pt x="1690" y="22"/>
                  <a:pt x="1653" y="15"/>
                </a:cubicBezTo>
                <a:cubicBezTo>
                  <a:pt x="1653" y="15"/>
                  <a:pt x="1653" y="15"/>
                  <a:pt x="1653" y="16"/>
                </a:cubicBezTo>
                <a:cubicBezTo>
                  <a:pt x="1606" y="7"/>
                  <a:pt x="1557" y="2"/>
                  <a:pt x="1507" y="1"/>
                </a:cubicBezTo>
                <a:cubicBezTo>
                  <a:pt x="1498" y="1"/>
                  <a:pt x="1490" y="0"/>
                  <a:pt x="1482" y="0"/>
                </a:cubicBezTo>
                <a:cubicBezTo>
                  <a:pt x="1423" y="0"/>
                  <a:pt x="1362" y="4"/>
                  <a:pt x="1301" y="11"/>
                </a:cubicBezTo>
                <a:cubicBezTo>
                  <a:pt x="1301" y="11"/>
                  <a:pt x="1301" y="11"/>
                  <a:pt x="1301" y="11"/>
                </a:cubicBezTo>
                <a:cubicBezTo>
                  <a:pt x="1260" y="15"/>
                  <a:pt x="1219" y="21"/>
                  <a:pt x="1177" y="29"/>
                </a:cubicBezTo>
                <a:cubicBezTo>
                  <a:pt x="1177" y="29"/>
                  <a:pt x="1176" y="29"/>
                  <a:pt x="1176" y="29"/>
                </a:cubicBezTo>
                <a:cubicBezTo>
                  <a:pt x="1170" y="30"/>
                  <a:pt x="1164" y="31"/>
                  <a:pt x="1159" y="32"/>
                </a:cubicBezTo>
                <a:cubicBezTo>
                  <a:pt x="1159" y="32"/>
                  <a:pt x="1158" y="32"/>
                  <a:pt x="1158" y="32"/>
                </a:cubicBezTo>
                <a:cubicBezTo>
                  <a:pt x="1091" y="45"/>
                  <a:pt x="1023" y="62"/>
                  <a:pt x="957" y="82"/>
                </a:cubicBezTo>
                <a:cubicBezTo>
                  <a:pt x="957" y="82"/>
                  <a:pt x="957" y="82"/>
                  <a:pt x="956" y="82"/>
                </a:cubicBezTo>
                <a:cubicBezTo>
                  <a:pt x="757" y="142"/>
                  <a:pt x="566" y="233"/>
                  <a:pt x="407" y="346"/>
                </a:cubicBezTo>
                <a:cubicBezTo>
                  <a:pt x="407" y="346"/>
                  <a:pt x="407" y="346"/>
                  <a:pt x="407" y="346"/>
                </a:cubicBezTo>
                <a:cubicBezTo>
                  <a:pt x="404" y="348"/>
                  <a:pt x="402" y="350"/>
                  <a:pt x="399" y="353"/>
                </a:cubicBezTo>
                <a:cubicBezTo>
                  <a:pt x="397" y="354"/>
                  <a:pt x="395" y="355"/>
                  <a:pt x="393" y="357"/>
                </a:cubicBezTo>
                <a:cubicBezTo>
                  <a:pt x="389" y="360"/>
                  <a:pt x="384" y="363"/>
                  <a:pt x="380" y="367"/>
                </a:cubicBezTo>
                <a:cubicBezTo>
                  <a:pt x="379" y="367"/>
                  <a:pt x="379" y="367"/>
                  <a:pt x="378" y="368"/>
                </a:cubicBezTo>
                <a:cubicBezTo>
                  <a:pt x="334" y="401"/>
                  <a:pt x="292" y="437"/>
                  <a:pt x="254" y="474"/>
                </a:cubicBezTo>
                <a:cubicBezTo>
                  <a:pt x="254" y="474"/>
                  <a:pt x="253" y="474"/>
                  <a:pt x="253" y="475"/>
                </a:cubicBezTo>
                <a:cubicBezTo>
                  <a:pt x="219" y="507"/>
                  <a:pt x="189" y="541"/>
                  <a:pt x="161" y="576"/>
                </a:cubicBezTo>
                <a:cubicBezTo>
                  <a:pt x="161" y="576"/>
                  <a:pt x="161" y="576"/>
                  <a:pt x="161" y="576"/>
                </a:cubicBezTo>
                <a:cubicBezTo>
                  <a:pt x="157" y="581"/>
                  <a:pt x="154" y="586"/>
                  <a:pt x="150" y="591"/>
                </a:cubicBezTo>
                <a:cubicBezTo>
                  <a:pt x="150" y="591"/>
                  <a:pt x="149" y="592"/>
                  <a:pt x="148" y="593"/>
                </a:cubicBezTo>
                <a:cubicBezTo>
                  <a:pt x="148" y="593"/>
                  <a:pt x="148" y="593"/>
                  <a:pt x="148" y="593"/>
                </a:cubicBezTo>
                <a:cubicBezTo>
                  <a:pt x="130" y="618"/>
                  <a:pt x="113" y="642"/>
                  <a:pt x="98" y="668"/>
                </a:cubicBezTo>
                <a:cubicBezTo>
                  <a:pt x="98" y="668"/>
                  <a:pt x="98" y="668"/>
                  <a:pt x="98" y="668"/>
                </a:cubicBezTo>
                <a:cubicBezTo>
                  <a:pt x="81" y="695"/>
                  <a:pt x="67" y="723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41" y="781"/>
                  <a:pt x="30" y="811"/>
                  <a:pt x="22" y="841"/>
                </a:cubicBezTo>
                <a:cubicBezTo>
                  <a:pt x="22" y="842"/>
                  <a:pt x="22" y="842"/>
                  <a:pt x="22" y="843"/>
                </a:cubicBezTo>
                <a:cubicBezTo>
                  <a:pt x="13" y="873"/>
                  <a:pt x="7" y="904"/>
                  <a:pt x="4" y="935"/>
                </a:cubicBezTo>
                <a:cubicBezTo>
                  <a:pt x="4" y="935"/>
                  <a:pt x="4" y="935"/>
                  <a:pt x="4" y="935"/>
                </a:cubicBezTo>
                <a:cubicBezTo>
                  <a:pt x="2" y="955"/>
                  <a:pt x="0" y="975"/>
                  <a:pt x="0" y="996"/>
                </a:cubicBezTo>
                <a:cubicBezTo>
                  <a:pt x="0" y="997"/>
                  <a:pt x="0" y="998"/>
                  <a:pt x="0" y="998"/>
                </a:cubicBezTo>
                <a:cubicBezTo>
                  <a:pt x="0" y="1028"/>
                  <a:pt x="3" y="1059"/>
                  <a:pt x="8" y="1092"/>
                </a:cubicBezTo>
                <a:cubicBezTo>
                  <a:pt x="8" y="1092"/>
                  <a:pt x="8" y="1092"/>
                  <a:pt x="8" y="1092"/>
                </a:cubicBezTo>
                <a:cubicBezTo>
                  <a:pt x="11" y="1108"/>
                  <a:pt x="14" y="1125"/>
                  <a:pt x="18" y="1142"/>
                </a:cubicBezTo>
                <a:cubicBezTo>
                  <a:pt x="18" y="1142"/>
                  <a:pt x="18" y="1142"/>
                  <a:pt x="18" y="1142"/>
                </a:cubicBezTo>
                <a:cubicBezTo>
                  <a:pt x="26" y="1178"/>
                  <a:pt x="110" y="1512"/>
                  <a:pt x="115" y="1520"/>
                </a:cubicBezTo>
                <a:cubicBezTo>
                  <a:pt x="115" y="1520"/>
                  <a:pt x="139" y="1596"/>
                  <a:pt x="139" y="1596"/>
                </a:cubicBezTo>
                <a:cubicBezTo>
                  <a:pt x="153" y="1624"/>
                  <a:pt x="199" y="1644"/>
                  <a:pt x="240" y="1658"/>
                </a:cubicBezTo>
                <a:cubicBezTo>
                  <a:pt x="314" y="1684"/>
                  <a:pt x="392" y="1698"/>
                  <a:pt x="536" y="1698"/>
                </a:cubicBezTo>
                <a:cubicBezTo>
                  <a:pt x="808" y="1698"/>
                  <a:pt x="1207" y="1553"/>
                  <a:pt x="1552" y="1328"/>
                </a:cubicBezTo>
                <a:cubicBezTo>
                  <a:pt x="1764" y="1189"/>
                  <a:pt x="1923" y="1035"/>
                  <a:pt x="2013" y="884"/>
                </a:cubicBezTo>
                <a:cubicBezTo>
                  <a:pt x="2073" y="795"/>
                  <a:pt x="2090" y="717"/>
                  <a:pt x="2090" y="717"/>
                </a:cubicBezTo>
                <a:lnTo>
                  <a:pt x="2087" y="587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Freeform 20"/>
          <p:cNvSpPr>
            <a:spLocks/>
          </p:cNvSpPr>
          <p:nvPr userDrawn="1"/>
        </p:nvSpPr>
        <p:spPr bwMode="auto">
          <a:xfrm>
            <a:off x="-11148583" y="-24271086"/>
            <a:ext cx="24640584" cy="19367335"/>
          </a:xfrm>
          <a:custGeom>
            <a:avLst/>
            <a:gdLst>
              <a:gd name="T0" fmla="*/ 2083 w 2089"/>
              <a:gd name="T1" fmla="*/ 464 h 1642"/>
              <a:gd name="T2" fmla="*/ 2073 w 2089"/>
              <a:gd name="T3" fmla="*/ 397 h 1642"/>
              <a:gd name="T4" fmla="*/ 2051 w 2089"/>
              <a:gd name="T5" fmla="*/ 318 h 1642"/>
              <a:gd name="T6" fmla="*/ 2024 w 2089"/>
              <a:gd name="T7" fmla="*/ 259 h 1642"/>
              <a:gd name="T8" fmla="*/ 2020 w 2089"/>
              <a:gd name="T9" fmla="*/ 250 h 1642"/>
              <a:gd name="T10" fmla="*/ 1986 w 2089"/>
              <a:gd name="T11" fmla="*/ 199 h 1642"/>
              <a:gd name="T12" fmla="*/ 1951 w 2089"/>
              <a:gd name="T13" fmla="*/ 160 h 1642"/>
              <a:gd name="T14" fmla="*/ 1901 w 2089"/>
              <a:gd name="T15" fmla="*/ 116 h 1642"/>
              <a:gd name="T16" fmla="*/ 1857 w 2089"/>
              <a:gd name="T17" fmla="*/ 88 h 1642"/>
              <a:gd name="T18" fmla="*/ 1763 w 2089"/>
              <a:gd name="T19" fmla="*/ 45 h 1642"/>
              <a:gd name="T20" fmla="*/ 1653 w 2089"/>
              <a:gd name="T21" fmla="*/ 15 h 1642"/>
              <a:gd name="T22" fmla="*/ 1507 w 2089"/>
              <a:gd name="T23" fmla="*/ 1 h 1642"/>
              <a:gd name="T24" fmla="*/ 1301 w 2089"/>
              <a:gd name="T25" fmla="*/ 11 h 1642"/>
              <a:gd name="T26" fmla="*/ 1177 w 2089"/>
              <a:gd name="T27" fmla="*/ 29 h 1642"/>
              <a:gd name="T28" fmla="*/ 1159 w 2089"/>
              <a:gd name="T29" fmla="*/ 32 h 1642"/>
              <a:gd name="T30" fmla="*/ 957 w 2089"/>
              <a:gd name="T31" fmla="*/ 82 h 1642"/>
              <a:gd name="T32" fmla="*/ 407 w 2089"/>
              <a:gd name="T33" fmla="*/ 346 h 1642"/>
              <a:gd name="T34" fmla="*/ 399 w 2089"/>
              <a:gd name="T35" fmla="*/ 353 h 1642"/>
              <a:gd name="T36" fmla="*/ 380 w 2089"/>
              <a:gd name="T37" fmla="*/ 367 h 1642"/>
              <a:gd name="T38" fmla="*/ 254 w 2089"/>
              <a:gd name="T39" fmla="*/ 474 h 1642"/>
              <a:gd name="T40" fmla="*/ 161 w 2089"/>
              <a:gd name="T41" fmla="*/ 576 h 1642"/>
              <a:gd name="T42" fmla="*/ 150 w 2089"/>
              <a:gd name="T43" fmla="*/ 591 h 1642"/>
              <a:gd name="T44" fmla="*/ 148 w 2089"/>
              <a:gd name="T45" fmla="*/ 593 h 1642"/>
              <a:gd name="T46" fmla="*/ 98 w 2089"/>
              <a:gd name="T47" fmla="*/ 668 h 1642"/>
              <a:gd name="T48" fmla="*/ 54 w 2089"/>
              <a:gd name="T49" fmla="*/ 752 h 1642"/>
              <a:gd name="T50" fmla="*/ 22 w 2089"/>
              <a:gd name="T51" fmla="*/ 841 h 1642"/>
              <a:gd name="T52" fmla="*/ 4 w 2089"/>
              <a:gd name="T53" fmla="*/ 935 h 1642"/>
              <a:gd name="T54" fmla="*/ 0 w 2089"/>
              <a:gd name="T55" fmla="*/ 996 h 1642"/>
              <a:gd name="T56" fmla="*/ 8 w 2089"/>
              <a:gd name="T57" fmla="*/ 1092 h 1642"/>
              <a:gd name="T58" fmla="*/ 18 w 2089"/>
              <a:gd name="T59" fmla="*/ 1142 h 1642"/>
              <a:gd name="T60" fmla="*/ 54 w 2089"/>
              <a:gd name="T61" fmla="*/ 1292 h 1642"/>
              <a:gd name="T62" fmla="*/ 510 w 2089"/>
              <a:gd name="T63" fmla="*/ 1642 h 1642"/>
              <a:gd name="T64" fmla="*/ 2081 w 2089"/>
              <a:gd name="T65" fmla="*/ 649 h 1642"/>
              <a:gd name="T66" fmla="*/ 2087 w 2089"/>
              <a:gd name="T67" fmla="*/ 530 h 1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89" h="1642">
                <a:moveTo>
                  <a:pt x="2083" y="465"/>
                </a:moveTo>
                <a:cubicBezTo>
                  <a:pt x="2083" y="465"/>
                  <a:pt x="2083" y="464"/>
                  <a:pt x="2083" y="464"/>
                </a:cubicBezTo>
                <a:cubicBezTo>
                  <a:pt x="2081" y="441"/>
                  <a:pt x="2078" y="418"/>
                  <a:pt x="2074" y="397"/>
                </a:cubicBezTo>
                <a:cubicBezTo>
                  <a:pt x="2074" y="397"/>
                  <a:pt x="2074" y="397"/>
                  <a:pt x="2073" y="397"/>
                </a:cubicBezTo>
                <a:cubicBezTo>
                  <a:pt x="2068" y="369"/>
                  <a:pt x="2060" y="343"/>
                  <a:pt x="2051" y="319"/>
                </a:cubicBezTo>
                <a:cubicBezTo>
                  <a:pt x="2051" y="319"/>
                  <a:pt x="2051" y="318"/>
                  <a:pt x="2051" y="318"/>
                </a:cubicBezTo>
                <a:cubicBezTo>
                  <a:pt x="2044" y="297"/>
                  <a:pt x="2035" y="277"/>
                  <a:pt x="2024" y="259"/>
                </a:cubicBezTo>
                <a:cubicBezTo>
                  <a:pt x="2024" y="259"/>
                  <a:pt x="2024" y="259"/>
                  <a:pt x="2024" y="259"/>
                </a:cubicBezTo>
                <a:cubicBezTo>
                  <a:pt x="2024" y="258"/>
                  <a:pt x="2024" y="258"/>
                  <a:pt x="2024" y="258"/>
                </a:cubicBezTo>
                <a:cubicBezTo>
                  <a:pt x="2022" y="255"/>
                  <a:pt x="2021" y="253"/>
                  <a:pt x="2020" y="250"/>
                </a:cubicBezTo>
                <a:cubicBezTo>
                  <a:pt x="2020" y="250"/>
                  <a:pt x="2020" y="250"/>
                  <a:pt x="2020" y="250"/>
                </a:cubicBezTo>
                <a:cubicBezTo>
                  <a:pt x="2009" y="232"/>
                  <a:pt x="1998" y="215"/>
                  <a:pt x="1986" y="199"/>
                </a:cubicBezTo>
                <a:cubicBezTo>
                  <a:pt x="1986" y="199"/>
                  <a:pt x="1986" y="199"/>
                  <a:pt x="1985" y="199"/>
                </a:cubicBezTo>
                <a:cubicBezTo>
                  <a:pt x="1975" y="185"/>
                  <a:pt x="1963" y="172"/>
                  <a:pt x="1951" y="160"/>
                </a:cubicBezTo>
                <a:cubicBezTo>
                  <a:pt x="1951" y="160"/>
                  <a:pt x="1951" y="160"/>
                  <a:pt x="1951" y="160"/>
                </a:cubicBezTo>
                <a:cubicBezTo>
                  <a:pt x="1935" y="144"/>
                  <a:pt x="1919" y="129"/>
                  <a:pt x="1901" y="116"/>
                </a:cubicBezTo>
                <a:cubicBezTo>
                  <a:pt x="1901" y="116"/>
                  <a:pt x="1901" y="116"/>
                  <a:pt x="1901" y="116"/>
                </a:cubicBezTo>
                <a:cubicBezTo>
                  <a:pt x="1887" y="106"/>
                  <a:pt x="1872" y="97"/>
                  <a:pt x="1857" y="88"/>
                </a:cubicBezTo>
                <a:cubicBezTo>
                  <a:pt x="1857" y="88"/>
                  <a:pt x="1857" y="88"/>
                  <a:pt x="1857" y="87"/>
                </a:cubicBezTo>
                <a:cubicBezTo>
                  <a:pt x="1827" y="70"/>
                  <a:pt x="1796" y="56"/>
                  <a:pt x="1763" y="45"/>
                </a:cubicBezTo>
                <a:cubicBezTo>
                  <a:pt x="1762" y="44"/>
                  <a:pt x="1761" y="44"/>
                  <a:pt x="1761" y="43"/>
                </a:cubicBezTo>
                <a:cubicBezTo>
                  <a:pt x="1726" y="31"/>
                  <a:pt x="1690" y="22"/>
                  <a:pt x="1653" y="15"/>
                </a:cubicBezTo>
                <a:cubicBezTo>
                  <a:pt x="1653" y="15"/>
                  <a:pt x="1653" y="15"/>
                  <a:pt x="1653" y="16"/>
                </a:cubicBezTo>
                <a:cubicBezTo>
                  <a:pt x="1606" y="7"/>
                  <a:pt x="1557" y="2"/>
                  <a:pt x="1507" y="1"/>
                </a:cubicBezTo>
                <a:cubicBezTo>
                  <a:pt x="1498" y="1"/>
                  <a:pt x="1490" y="0"/>
                  <a:pt x="1482" y="0"/>
                </a:cubicBezTo>
                <a:cubicBezTo>
                  <a:pt x="1423" y="0"/>
                  <a:pt x="1362" y="4"/>
                  <a:pt x="1301" y="11"/>
                </a:cubicBezTo>
                <a:cubicBezTo>
                  <a:pt x="1301" y="11"/>
                  <a:pt x="1301" y="11"/>
                  <a:pt x="1301" y="11"/>
                </a:cubicBezTo>
                <a:cubicBezTo>
                  <a:pt x="1260" y="15"/>
                  <a:pt x="1219" y="21"/>
                  <a:pt x="1177" y="29"/>
                </a:cubicBezTo>
                <a:cubicBezTo>
                  <a:pt x="1177" y="29"/>
                  <a:pt x="1176" y="29"/>
                  <a:pt x="1176" y="29"/>
                </a:cubicBezTo>
                <a:cubicBezTo>
                  <a:pt x="1170" y="30"/>
                  <a:pt x="1164" y="31"/>
                  <a:pt x="1159" y="32"/>
                </a:cubicBezTo>
                <a:cubicBezTo>
                  <a:pt x="1159" y="32"/>
                  <a:pt x="1158" y="32"/>
                  <a:pt x="1158" y="32"/>
                </a:cubicBezTo>
                <a:cubicBezTo>
                  <a:pt x="1091" y="45"/>
                  <a:pt x="1023" y="62"/>
                  <a:pt x="957" y="82"/>
                </a:cubicBezTo>
                <a:cubicBezTo>
                  <a:pt x="957" y="82"/>
                  <a:pt x="957" y="82"/>
                  <a:pt x="956" y="82"/>
                </a:cubicBezTo>
                <a:cubicBezTo>
                  <a:pt x="757" y="142"/>
                  <a:pt x="566" y="233"/>
                  <a:pt x="407" y="346"/>
                </a:cubicBezTo>
                <a:cubicBezTo>
                  <a:pt x="407" y="346"/>
                  <a:pt x="407" y="346"/>
                  <a:pt x="407" y="346"/>
                </a:cubicBezTo>
                <a:cubicBezTo>
                  <a:pt x="404" y="348"/>
                  <a:pt x="402" y="350"/>
                  <a:pt x="399" y="353"/>
                </a:cubicBezTo>
                <a:cubicBezTo>
                  <a:pt x="397" y="354"/>
                  <a:pt x="395" y="355"/>
                  <a:pt x="393" y="357"/>
                </a:cubicBezTo>
                <a:cubicBezTo>
                  <a:pt x="389" y="360"/>
                  <a:pt x="384" y="363"/>
                  <a:pt x="380" y="367"/>
                </a:cubicBezTo>
                <a:cubicBezTo>
                  <a:pt x="379" y="367"/>
                  <a:pt x="379" y="367"/>
                  <a:pt x="378" y="368"/>
                </a:cubicBezTo>
                <a:cubicBezTo>
                  <a:pt x="334" y="401"/>
                  <a:pt x="292" y="437"/>
                  <a:pt x="254" y="474"/>
                </a:cubicBezTo>
                <a:cubicBezTo>
                  <a:pt x="254" y="474"/>
                  <a:pt x="253" y="474"/>
                  <a:pt x="253" y="475"/>
                </a:cubicBezTo>
                <a:cubicBezTo>
                  <a:pt x="219" y="507"/>
                  <a:pt x="189" y="541"/>
                  <a:pt x="161" y="576"/>
                </a:cubicBezTo>
                <a:cubicBezTo>
                  <a:pt x="161" y="576"/>
                  <a:pt x="161" y="576"/>
                  <a:pt x="161" y="576"/>
                </a:cubicBezTo>
                <a:cubicBezTo>
                  <a:pt x="157" y="581"/>
                  <a:pt x="154" y="586"/>
                  <a:pt x="150" y="591"/>
                </a:cubicBezTo>
                <a:cubicBezTo>
                  <a:pt x="150" y="591"/>
                  <a:pt x="149" y="592"/>
                  <a:pt x="148" y="593"/>
                </a:cubicBezTo>
                <a:cubicBezTo>
                  <a:pt x="148" y="593"/>
                  <a:pt x="148" y="593"/>
                  <a:pt x="148" y="593"/>
                </a:cubicBezTo>
                <a:cubicBezTo>
                  <a:pt x="130" y="618"/>
                  <a:pt x="113" y="642"/>
                  <a:pt x="98" y="668"/>
                </a:cubicBezTo>
                <a:cubicBezTo>
                  <a:pt x="98" y="668"/>
                  <a:pt x="98" y="668"/>
                  <a:pt x="98" y="668"/>
                </a:cubicBezTo>
                <a:cubicBezTo>
                  <a:pt x="81" y="695"/>
                  <a:pt x="67" y="723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41" y="781"/>
                  <a:pt x="30" y="811"/>
                  <a:pt x="22" y="841"/>
                </a:cubicBezTo>
                <a:cubicBezTo>
                  <a:pt x="22" y="842"/>
                  <a:pt x="22" y="842"/>
                  <a:pt x="22" y="843"/>
                </a:cubicBezTo>
                <a:cubicBezTo>
                  <a:pt x="13" y="873"/>
                  <a:pt x="7" y="904"/>
                  <a:pt x="4" y="935"/>
                </a:cubicBezTo>
                <a:cubicBezTo>
                  <a:pt x="4" y="935"/>
                  <a:pt x="4" y="935"/>
                  <a:pt x="4" y="935"/>
                </a:cubicBezTo>
                <a:cubicBezTo>
                  <a:pt x="2" y="955"/>
                  <a:pt x="0" y="975"/>
                  <a:pt x="0" y="996"/>
                </a:cubicBezTo>
                <a:cubicBezTo>
                  <a:pt x="0" y="997"/>
                  <a:pt x="0" y="998"/>
                  <a:pt x="0" y="998"/>
                </a:cubicBezTo>
                <a:cubicBezTo>
                  <a:pt x="0" y="1028"/>
                  <a:pt x="3" y="1059"/>
                  <a:pt x="8" y="1092"/>
                </a:cubicBezTo>
                <a:cubicBezTo>
                  <a:pt x="8" y="1092"/>
                  <a:pt x="8" y="1092"/>
                  <a:pt x="8" y="1092"/>
                </a:cubicBezTo>
                <a:cubicBezTo>
                  <a:pt x="11" y="1108"/>
                  <a:pt x="14" y="1125"/>
                  <a:pt x="18" y="1142"/>
                </a:cubicBezTo>
                <a:cubicBezTo>
                  <a:pt x="18" y="1142"/>
                  <a:pt x="18" y="1142"/>
                  <a:pt x="18" y="1142"/>
                </a:cubicBezTo>
                <a:cubicBezTo>
                  <a:pt x="26" y="1178"/>
                  <a:pt x="54" y="1292"/>
                  <a:pt x="54" y="1292"/>
                </a:cubicBezTo>
                <a:cubicBezTo>
                  <a:pt x="57" y="1301"/>
                  <a:pt x="110" y="1514"/>
                  <a:pt x="117" y="1526"/>
                </a:cubicBezTo>
                <a:cubicBezTo>
                  <a:pt x="194" y="1599"/>
                  <a:pt x="372" y="1642"/>
                  <a:pt x="510" y="1642"/>
                </a:cubicBezTo>
                <a:cubicBezTo>
                  <a:pt x="766" y="1642"/>
                  <a:pt x="1121" y="1514"/>
                  <a:pt x="1511" y="1281"/>
                </a:cubicBezTo>
                <a:cubicBezTo>
                  <a:pt x="1820" y="1097"/>
                  <a:pt x="2030" y="865"/>
                  <a:pt x="2081" y="649"/>
                </a:cubicBezTo>
                <a:cubicBezTo>
                  <a:pt x="2089" y="618"/>
                  <a:pt x="2087" y="580"/>
                  <a:pt x="2087" y="580"/>
                </a:cubicBezTo>
                <a:cubicBezTo>
                  <a:pt x="2087" y="562"/>
                  <a:pt x="2087" y="548"/>
                  <a:pt x="2087" y="530"/>
                </a:cubicBezTo>
                <a:cubicBezTo>
                  <a:pt x="2087" y="507"/>
                  <a:pt x="2085" y="486"/>
                  <a:pt x="2083" y="465"/>
                </a:cubicBezTo>
                <a:close/>
              </a:path>
            </a:pathLst>
          </a:custGeom>
          <a:solidFill>
            <a:srgbClr val="00C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Freeform 21"/>
          <p:cNvSpPr>
            <a:spLocks/>
          </p:cNvSpPr>
          <p:nvPr userDrawn="1"/>
        </p:nvSpPr>
        <p:spPr bwMode="auto">
          <a:xfrm>
            <a:off x="-11148582" y="-24271086"/>
            <a:ext cx="24487444" cy="17433401"/>
          </a:xfrm>
          <a:custGeom>
            <a:avLst/>
            <a:gdLst>
              <a:gd name="T0" fmla="*/ 2051 w 2076"/>
              <a:gd name="T1" fmla="*/ 318 h 1478"/>
              <a:gd name="T2" fmla="*/ 2024 w 2076"/>
              <a:gd name="T3" fmla="*/ 259 h 1478"/>
              <a:gd name="T4" fmla="*/ 2020 w 2076"/>
              <a:gd name="T5" fmla="*/ 250 h 1478"/>
              <a:gd name="T6" fmla="*/ 1986 w 2076"/>
              <a:gd name="T7" fmla="*/ 199 h 1478"/>
              <a:gd name="T8" fmla="*/ 1951 w 2076"/>
              <a:gd name="T9" fmla="*/ 160 h 1478"/>
              <a:gd name="T10" fmla="*/ 1901 w 2076"/>
              <a:gd name="T11" fmla="*/ 116 h 1478"/>
              <a:gd name="T12" fmla="*/ 1857 w 2076"/>
              <a:gd name="T13" fmla="*/ 88 h 1478"/>
              <a:gd name="T14" fmla="*/ 1763 w 2076"/>
              <a:gd name="T15" fmla="*/ 45 h 1478"/>
              <a:gd name="T16" fmla="*/ 1653 w 2076"/>
              <a:gd name="T17" fmla="*/ 15 h 1478"/>
              <a:gd name="T18" fmla="*/ 1507 w 2076"/>
              <a:gd name="T19" fmla="*/ 1 h 1478"/>
              <a:gd name="T20" fmla="*/ 1301 w 2076"/>
              <a:gd name="T21" fmla="*/ 11 h 1478"/>
              <a:gd name="T22" fmla="*/ 1177 w 2076"/>
              <a:gd name="T23" fmla="*/ 29 h 1478"/>
              <a:gd name="T24" fmla="*/ 1159 w 2076"/>
              <a:gd name="T25" fmla="*/ 32 h 1478"/>
              <a:gd name="T26" fmla="*/ 957 w 2076"/>
              <a:gd name="T27" fmla="*/ 82 h 1478"/>
              <a:gd name="T28" fmla="*/ 407 w 2076"/>
              <a:gd name="T29" fmla="*/ 346 h 1478"/>
              <a:gd name="T30" fmla="*/ 399 w 2076"/>
              <a:gd name="T31" fmla="*/ 353 h 1478"/>
              <a:gd name="T32" fmla="*/ 380 w 2076"/>
              <a:gd name="T33" fmla="*/ 367 h 1478"/>
              <a:gd name="T34" fmla="*/ 254 w 2076"/>
              <a:gd name="T35" fmla="*/ 474 h 1478"/>
              <a:gd name="T36" fmla="*/ 161 w 2076"/>
              <a:gd name="T37" fmla="*/ 576 h 1478"/>
              <a:gd name="T38" fmla="*/ 150 w 2076"/>
              <a:gd name="T39" fmla="*/ 591 h 1478"/>
              <a:gd name="T40" fmla="*/ 148 w 2076"/>
              <a:gd name="T41" fmla="*/ 593 h 1478"/>
              <a:gd name="T42" fmla="*/ 98 w 2076"/>
              <a:gd name="T43" fmla="*/ 668 h 1478"/>
              <a:gd name="T44" fmla="*/ 54 w 2076"/>
              <a:gd name="T45" fmla="*/ 752 h 1478"/>
              <a:gd name="T46" fmla="*/ 22 w 2076"/>
              <a:gd name="T47" fmla="*/ 841 h 1478"/>
              <a:gd name="T48" fmla="*/ 4 w 2076"/>
              <a:gd name="T49" fmla="*/ 935 h 1478"/>
              <a:gd name="T50" fmla="*/ 0 w 2076"/>
              <a:gd name="T51" fmla="*/ 996 h 1478"/>
              <a:gd name="T52" fmla="*/ 8 w 2076"/>
              <a:gd name="T53" fmla="*/ 1092 h 1478"/>
              <a:gd name="T54" fmla="*/ 18 w 2076"/>
              <a:gd name="T55" fmla="*/ 1142 h 1478"/>
              <a:gd name="T56" fmla="*/ 27 w 2076"/>
              <a:gd name="T57" fmla="*/ 1178 h 1478"/>
              <a:gd name="T58" fmla="*/ 150 w 2076"/>
              <a:gd name="T59" fmla="*/ 1414 h 1478"/>
              <a:gd name="T60" fmla="*/ 410 w 2076"/>
              <a:gd name="T61" fmla="*/ 1478 h 1478"/>
              <a:gd name="T62" fmla="*/ 2076 w 2076"/>
              <a:gd name="T63" fmla="*/ 413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76" h="1478">
                <a:moveTo>
                  <a:pt x="2051" y="319"/>
                </a:moveTo>
                <a:cubicBezTo>
                  <a:pt x="2051" y="319"/>
                  <a:pt x="2051" y="318"/>
                  <a:pt x="2051" y="318"/>
                </a:cubicBezTo>
                <a:cubicBezTo>
                  <a:pt x="2044" y="297"/>
                  <a:pt x="2035" y="277"/>
                  <a:pt x="2024" y="259"/>
                </a:cubicBezTo>
                <a:cubicBezTo>
                  <a:pt x="2024" y="259"/>
                  <a:pt x="2024" y="259"/>
                  <a:pt x="2024" y="259"/>
                </a:cubicBezTo>
                <a:cubicBezTo>
                  <a:pt x="2024" y="258"/>
                  <a:pt x="2024" y="258"/>
                  <a:pt x="2024" y="258"/>
                </a:cubicBezTo>
                <a:cubicBezTo>
                  <a:pt x="2022" y="255"/>
                  <a:pt x="2021" y="253"/>
                  <a:pt x="2020" y="250"/>
                </a:cubicBezTo>
                <a:cubicBezTo>
                  <a:pt x="2020" y="250"/>
                  <a:pt x="2020" y="250"/>
                  <a:pt x="2020" y="250"/>
                </a:cubicBezTo>
                <a:cubicBezTo>
                  <a:pt x="2009" y="232"/>
                  <a:pt x="1998" y="215"/>
                  <a:pt x="1986" y="199"/>
                </a:cubicBezTo>
                <a:cubicBezTo>
                  <a:pt x="1986" y="199"/>
                  <a:pt x="1986" y="199"/>
                  <a:pt x="1985" y="199"/>
                </a:cubicBezTo>
                <a:cubicBezTo>
                  <a:pt x="1975" y="185"/>
                  <a:pt x="1963" y="172"/>
                  <a:pt x="1951" y="160"/>
                </a:cubicBezTo>
                <a:cubicBezTo>
                  <a:pt x="1951" y="160"/>
                  <a:pt x="1951" y="160"/>
                  <a:pt x="1951" y="160"/>
                </a:cubicBezTo>
                <a:cubicBezTo>
                  <a:pt x="1935" y="144"/>
                  <a:pt x="1919" y="129"/>
                  <a:pt x="1901" y="116"/>
                </a:cubicBezTo>
                <a:cubicBezTo>
                  <a:pt x="1901" y="116"/>
                  <a:pt x="1901" y="116"/>
                  <a:pt x="1901" y="116"/>
                </a:cubicBezTo>
                <a:cubicBezTo>
                  <a:pt x="1887" y="106"/>
                  <a:pt x="1872" y="97"/>
                  <a:pt x="1857" y="88"/>
                </a:cubicBezTo>
                <a:cubicBezTo>
                  <a:pt x="1857" y="88"/>
                  <a:pt x="1857" y="88"/>
                  <a:pt x="1857" y="87"/>
                </a:cubicBezTo>
                <a:cubicBezTo>
                  <a:pt x="1827" y="70"/>
                  <a:pt x="1796" y="56"/>
                  <a:pt x="1763" y="45"/>
                </a:cubicBezTo>
                <a:cubicBezTo>
                  <a:pt x="1762" y="44"/>
                  <a:pt x="1761" y="44"/>
                  <a:pt x="1761" y="43"/>
                </a:cubicBezTo>
                <a:cubicBezTo>
                  <a:pt x="1726" y="31"/>
                  <a:pt x="1690" y="22"/>
                  <a:pt x="1653" y="15"/>
                </a:cubicBezTo>
                <a:cubicBezTo>
                  <a:pt x="1653" y="15"/>
                  <a:pt x="1653" y="15"/>
                  <a:pt x="1653" y="16"/>
                </a:cubicBezTo>
                <a:cubicBezTo>
                  <a:pt x="1606" y="7"/>
                  <a:pt x="1557" y="2"/>
                  <a:pt x="1507" y="1"/>
                </a:cubicBezTo>
                <a:cubicBezTo>
                  <a:pt x="1498" y="1"/>
                  <a:pt x="1490" y="0"/>
                  <a:pt x="1482" y="0"/>
                </a:cubicBezTo>
                <a:cubicBezTo>
                  <a:pt x="1423" y="0"/>
                  <a:pt x="1362" y="4"/>
                  <a:pt x="1301" y="11"/>
                </a:cubicBezTo>
                <a:cubicBezTo>
                  <a:pt x="1301" y="11"/>
                  <a:pt x="1301" y="11"/>
                  <a:pt x="1301" y="11"/>
                </a:cubicBezTo>
                <a:cubicBezTo>
                  <a:pt x="1260" y="15"/>
                  <a:pt x="1219" y="21"/>
                  <a:pt x="1177" y="29"/>
                </a:cubicBezTo>
                <a:cubicBezTo>
                  <a:pt x="1177" y="29"/>
                  <a:pt x="1176" y="29"/>
                  <a:pt x="1176" y="29"/>
                </a:cubicBezTo>
                <a:cubicBezTo>
                  <a:pt x="1170" y="30"/>
                  <a:pt x="1164" y="31"/>
                  <a:pt x="1159" y="32"/>
                </a:cubicBezTo>
                <a:cubicBezTo>
                  <a:pt x="1159" y="32"/>
                  <a:pt x="1158" y="32"/>
                  <a:pt x="1158" y="32"/>
                </a:cubicBezTo>
                <a:cubicBezTo>
                  <a:pt x="1091" y="45"/>
                  <a:pt x="1023" y="62"/>
                  <a:pt x="957" y="82"/>
                </a:cubicBezTo>
                <a:cubicBezTo>
                  <a:pt x="957" y="82"/>
                  <a:pt x="957" y="82"/>
                  <a:pt x="956" y="82"/>
                </a:cubicBezTo>
                <a:cubicBezTo>
                  <a:pt x="757" y="142"/>
                  <a:pt x="566" y="233"/>
                  <a:pt x="407" y="346"/>
                </a:cubicBezTo>
                <a:cubicBezTo>
                  <a:pt x="407" y="346"/>
                  <a:pt x="407" y="346"/>
                  <a:pt x="407" y="346"/>
                </a:cubicBezTo>
                <a:cubicBezTo>
                  <a:pt x="404" y="348"/>
                  <a:pt x="402" y="350"/>
                  <a:pt x="399" y="353"/>
                </a:cubicBezTo>
                <a:cubicBezTo>
                  <a:pt x="397" y="354"/>
                  <a:pt x="395" y="355"/>
                  <a:pt x="393" y="357"/>
                </a:cubicBezTo>
                <a:cubicBezTo>
                  <a:pt x="389" y="360"/>
                  <a:pt x="384" y="363"/>
                  <a:pt x="380" y="367"/>
                </a:cubicBezTo>
                <a:cubicBezTo>
                  <a:pt x="379" y="367"/>
                  <a:pt x="379" y="367"/>
                  <a:pt x="378" y="368"/>
                </a:cubicBezTo>
                <a:cubicBezTo>
                  <a:pt x="334" y="401"/>
                  <a:pt x="292" y="437"/>
                  <a:pt x="254" y="474"/>
                </a:cubicBezTo>
                <a:cubicBezTo>
                  <a:pt x="254" y="474"/>
                  <a:pt x="253" y="474"/>
                  <a:pt x="253" y="475"/>
                </a:cubicBezTo>
                <a:cubicBezTo>
                  <a:pt x="219" y="507"/>
                  <a:pt x="189" y="541"/>
                  <a:pt x="161" y="576"/>
                </a:cubicBezTo>
                <a:cubicBezTo>
                  <a:pt x="161" y="576"/>
                  <a:pt x="161" y="576"/>
                  <a:pt x="161" y="576"/>
                </a:cubicBezTo>
                <a:cubicBezTo>
                  <a:pt x="157" y="581"/>
                  <a:pt x="154" y="586"/>
                  <a:pt x="150" y="591"/>
                </a:cubicBezTo>
                <a:cubicBezTo>
                  <a:pt x="150" y="591"/>
                  <a:pt x="149" y="592"/>
                  <a:pt x="148" y="593"/>
                </a:cubicBezTo>
                <a:cubicBezTo>
                  <a:pt x="148" y="593"/>
                  <a:pt x="148" y="593"/>
                  <a:pt x="148" y="593"/>
                </a:cubicBezTo>
                <a:cubicBezTo>
                  <a:pt x="130" y="618"/>
                  <a:pt x="113" y="642"/>
                  <a:pt x="98" y="668"/>
                </a:cubicBezTo>
                <a:cubicBezTo>
                  <a:pt x="98" y="668"/>
                  <a:pt x="98" y="668"/>
                  <a:pt x="98" y="668"/>
                </a:cubicBezTo>
                <a:cubicBezTo>
                  <a:pt x="81" y="695"/>
                  <a:pt x="67" y="723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54" y="752"/>
                  <a:pt x="54" y="752"/>
                  <a:pt x="54" y="752"/>
                </a:cubicBezTo>
                <a:cubicBezTo>
                  <a:pt x="41" y="781"/>
                  <a:pt x="30" y="811"/>
                  <a:pt x="22" y="841"/>
                </a:cubicBezTo>
                <a:cubicBezTo>
                  <a:pt x="22" y="842"/>
                  <a:pt x="22" y="842"/>
                  <a:pt x="22" y="843"/>
                </a:cubicBezTo>
                <a:cubicBezTo>
                  <a:pt x="13" y="873"/>
                  <a:pt x="7" y="904"/>
                  <a:pt x="4" y="935"/>
                </a:cubicBezTo>
                <a:cubicBezTo>
                  <a:pt x="4" y="935"/>
                  <a:pt x="4" y="935"/>
                  <a:pt x="4" y="935"/>
                </a:cubicBezTo>
                <a:cubicBezTo>
                  <a:pt x="2" y="955"/>
                  <a:pt x="0" y="975"/>
                  <a:pt x="0" y="996"/>
                </a:cubicBezTo>
                <a:cubicBezTo>
                  <a:pt x="0" y="997"/>
                  <a:pt x="0" y="998"/>
                  <a:pt x="0" y="998"/>
                </a:cubicBezTo>
                <a:cubicBezTo>
                  <a:pt x="0" y="1028"/>
                  <a:pt x="3" y="1059"/>
                  <a:pt x="8" y="1092"/>
                </a:cubicBezTo>
                <a:cubicBezTo>
                  <a:pt x="8" y="1092"/>
                  <a:pt x="8" y="1092"/>
                  <a:pt x="8" y="1092"/>
                </a:cubicBezTo>
                <a:cubicBezTo>
                  <a:pt x="11" y="1108"/>
                  <a:pt x="14" y="1125"/>
                  <a:pt x="18" y="1142"/>
                </a:cubicBezTo>
                <a:cubicBezTo>
                  <a:pt x="18" y="1142"/>
                  <a:pt x="18" y="1142"/>
                  <a:pt x="18" y="1142"/>
                </a:cubicBezTo>
                <a:cubicBezTo>
                  <a:pt x="21" y="1154"/>
                  <a:pt x="24" y="1166"/>
                  <a:pt x="27" y="1178"/>
                </a:cubicBezTo>
                <a:cubicBezTo>
                  <a:pt x="73" y="1367"/>
                  <a:pt x="73" y="1367"/>
                  <a:pt x="73" y="1367"/>
                </a:cubicBezTo>
                <a:cubicBezTo>
                  <a:pt x="73" y="1367"/>
                  <a:pt x="112" y="1392"/>
                  <a:pt x="150" y="1414"/>
                </a:cubicBezTo>
                <a:cubicBezTo>
                  <a:pt x="150" y="1414"/>
                  <a:pt x="150" y="1414"/>
                  <a:pt x="150" y="1414"/>
                </a:cubicBezTo>
                <a:cubicBezTo>
                  <a:pt x="214" y="1456"/>
                  <a:pt x="301" y="1478"/>
                  <a:pt x="410" y="1478"/>
                </a:cubicBezTo>
                <a:cubicBezTo>
                  <a:pt x="669" y="1478"/>
                  <a:pt x="1029" y="1356"/>
                  <a:pt x="1398" y="1144"/>
                </a:cubicBezTo>
                <a:cubicBezTo>
                  <a:pt x="1825" y="899"/>
                  <a:pt x="2065" y="640"/>
                  <a:pt x="2076" y="413"/>
                </a:cubicBezTo>
                <a:cubicBezTo>
                  <a:pt x="2071" y="379"/>
                  <a:pt x="2062" y="348"/>
                  <a:pt x="2051" y="319"/>
                </a:cubicBezTo>
                <a:close/>
              </a:path>
            </a:pathLst>
          </a:custGeom>
          <a:solidFill>
            <a:srgbClr val="990AE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Freeform 22"/>
          <p:cNvSpPr>
            <a:spLocks/>
          </p:cNvSpPr>
          <p:nvPr userDrawn="1"/>
        </p:nvSpPr>
        <p:spPr bwMode="auto">
          <a:xfrm>
            <a:off x="-10924561" y="-24271087"/>
            <a:ext cx="21125376" cy="11818869"/>
          </a:xfrm>
          <a:custGeom>
            <a:avLst/>
            <a:gdLst>
              <a:gd name="T0" fmla="*/ 1770 w 1791"/>
              <a:gd name="T1" fmla="*/ 68 h 1002"/>
              <a:gd name="T2" fmla="*/ 1742 w 1791"/>
              <a:gd name="T3" fmla="*/ 43 h 1002"/>
              <a:gd name="T4" fmla="*/ 1634 w 1791"/>
              <a:gd name="T5" fmla="*/ 15 h 1002"/>
              <a:gd name="T6" fmla="*/ 1634 w 1791"/>
              <a:gd name="T7" fmla="*/ 16 h 1002"/>
              <a:gd name="T8" fmla="*/ 1488 w 1791"/>
              <a:gd name="T9" fmla="*/ 1 h 1002"/>
              <a:gd name="T10" fmla="*/ 1463 w 1791"/>
              <a:gd name="T11" fmla="*/ 0 h 1002"/>
              <a:gd name="T12" fmla="*/ 1282 w 1791"/>
              <a:gd name="T13" fmla="*/ 11 h 1002"/>
              <a:gd name="T14" fmla="*/ 1282 w 1791"/>
              <a:gd name="T15" fmla="*/ 11 h 1002"/>
              <a:gd name="T16" fmla="*/ 1158 w 1791"/>
              <a:gd name="T17" fmla="*/ 29 h 1002"/>
              <a:gd name="T18" fmla="*/ 1157 w 1791"/>
              <a:gd name="T19" fmla="*/ 29 h 1002"/>
              <a:gd name="T20" fmla="*/ 1140 w 1791"/>
              <a:gd name="T21" fmla="*/ 32 h 1002"/>
              <a:gd name="T22" fmla="*/ 1139 w 1791"/>
              <a:gd name="T23" fmla="*/ 32 h 1002"/>
              <a:gd name="T24" fmla="*/ 938 w 1791"/>
              <a:gd name="T25" fmla="*/ 82 h 1002"/>
              <a:gd name="T26" fmla="*/ 937 w 1791"/>
              <a:gd name="T27" fmla="*/ 82 h 1002"/>
              <a:gd name="T28" fmla="*/ 388 w 1791"/>
              <a:gd name="T29" fmla="*/ 346 h 1002"/>
              <a:gd name="T30" fmla="*/ 388 w 1791"/>
              <a:gd name="T31" fmla="*/ 346 h 1002"/>
              <a:gd name="T32" fmla="*/ 380 w 1791"/>
              <a:gd name="T33" fmla="*/ 353 h 1002"/>
              <a:gd name="T34" fmla="*/ 374 w 1791"/>
              <a:gd name="T35" fmla="*/ 357 h 1002"/>
              <a:gd name="T36" fmla="*/ 361 w 1791"/>
              <a:gd name="T37" fmla="*/ 367 h 1002"/>
              <a:gd name="T38" fmla="*/ 359 w 1791"/>
              <a:gd name="T39" fmla="*/ 368 h 1002"/>
              <a:gd name="T40" fmla="*/ 235 w 1791"/>
              <a:gd name="T41" fmla="*/ 474 h 1002"/>
              <a:gd name="T42" fmla="*/ 234 w 1791"/>
              <a:gd name="T43" fmla="*/ 475 h 1002"/>
              <a:gd name="T44" fmla="*/ 142 w 1791"/>
              <a:gd name="T45" fmla="*/ 576 h 1002"/>
              <a:gd name="T46" fmla="*/ 142 w 1791"/>
              <a:gd name="T47" fmla="*/ 576 h 1002"/>
              <a:gd name="T48" fmla="*/ 131 w 1791"/>
              <a:gd name="T49" fmla="*/ 591 h 1002"/>
              <a:gd name="T50" fmla="*/ 129 w 1791"/>
              <a:gd name="T51" fmla="*/ 593 h 1002"/>
              <a:gd name="T52" fmla="*/ 129 w 1791"/>
              <a:gd name="T53" fmla="*/ 593 h 1002"/>
              <a:gd name="T54" fmla="*/ 79 w 1791"/>
              <a:gd name="T55" fmla="*/ 668 h 1002"/>
              <a:gd name="T56" fmla="*/ 79 w 1791"/>
              <a:gd name="T57" fmla="*/ 668 h 1002"/>
              <a:gd name="T58" fmla="*/ 35 w 1791"/>
              <a:gd name="T59" fmla="*/ 752 h 1002"/>
              <a:gd name="T60" fmla="*/ 35 w 1791"/>
              <a:gd name="T61" fmla="*/ 752 h 1002"/>
              <a:gd name="T62" fmla="*/ 35 w 1791"/>
              <a:gd name="T63" fmla="*/ 752 h 1002"/>
              <a:gd name="T64" fmla="*/ 3 w 1791"/>
              <a:gd name="T65" fmla="*/ 841 h 1002"/>
              <a:gd name="T66" fmla="*/ 9 w 1791"/>
              <a:gd name="T67" fmla="*/ 909 h 1002"/>
              <a:gd name="T68" fmla="*/ 226 w 1791"/>
              <a:gd name="T69" fmla="*/ 1002 h 1002"/>
              <a:gd name="T70" fmla="*/ 1027 w 1791"/>
              <a:gd name="T71" fmla="*/ 765 h 1002"/>
              <a:gd name="T72" fmla="*/ 1780 w 1791"/>
              <a:gd name="T73" fmla="*/ 166 h 1002"/>
              <a:gd name="T74" fmla="*/ 1770 w 1791"/>
              <a:gd name="T75" fmla="*/ 68 h 1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91" h="1002">
                <a:moveTo>
                  <a:pt x="1770" y="68"/>
                </a:moveTo>
                <a:cubicBezTo>
                  <a:pt x="1765" y="59"/>
                  <a:pt x="1755" y="51"/>
                  <a:pt x="1742" y="43"/>
                </a:cubicBezTo>
                <a:cubicBezTo>
                  <a:pt x="1707" y="31"/>
                  <a:pt x="1671" y="22"/>
                  <a:pt x="1634" y="15"/>
                </a:cubicBezTo>
                <a:cubicBezTo>
                  <a:pt x="1634" y="15"/>
                  <a:pt x="1634" y="15"/>
                  <a:pt x="1634" y="16"/>
                </a:cubicBezTo>
                <a:cubicBezTo>
                  <a:pt x="1587" y="7"/>
                  <a:pt x="1538" y="2"/>
                  <a:pt x="1488" y="1"/>
                </a:cubicBezTo>
                <a:cubicBezTo>
                  <a:pt x="1479" y="1"/>
                  <a:pt x="1471" y="0"/>
                  <a:pt x="1463" y="0"/>
                </a:cubicBezTo>
                <a:cubicBezTo>
                  <a:pt x="1404" y="0"/>
                  <a:pt x="1343" y="4"/>
                  <a:pt x="1282" y="11"/>
                </a:cubicBezTo>
                <a:cubicBezTo>
                  <a:pt x="1282" y="11"/>
                  <a:pt x="1282" y="11"/>
                  <a:pt x="1282" y="11"/>
                </a:cubicBezTo>
                <a:cubicBezTo>
                  <a:pt x="1241" y="15"/>
                  <a:pt x="1200" y="21"/>
                  <a:pt x="1158" y="29"/>
                </a:cubicBezTo>
                <a:cubicBezTo>
                  <a:pt x="1158" y="29"/>
                  <a:pt x="1157" y="29"/>
                  <a:pt x="1157" y="29"/>
                </a:cubicBezTo>
                <a:cubicBezTo>
                  <a:pt x="1151" y="30"/>
                  <a:pt x="1145" y="31"/>
                  <a:pt x="1140" y="32"/>
                </a:cubicBezTo>
                <a:cubicBezTo>
                  <a:pt x="1140" y="32"/>
                  <a:pt x="1139" y="32"/>
                  <a:pt x="1139" y="32"/>
                </a:cubicBezTo>
                <a:cubicBezTo>
                  <a:pt x="1072" y="45"/>
                  <a:pt x="1004" y="62"/>
                  <a:pt x="938" y="82"/>
                </a:cubicBezTo>
                <a:cubicBezTo>
                  <a:pt x="938" y="82"/>
                  <a:pt x="938" y="82"/>
                  <a:pt x="937" y="82"/>
                </a:cubicBezTo>
                <a:cubicBezTo>
                  <a:pt x="738" y="142"/>
                  <a:pt x="547" y="233"/>
                  <a:pt x="388" y="346"/>
                </a:cubicBezTo>
                <a:cubicBezTo>
                  <a:pt x="388" y="346"/>
                  <a:pt x="388" y="346"/>
                  <a:pt x="388" y="346"/>
                </a:cubicBezTo>
                <a:cubicBezTo>
                  <a:pt x="385" y="348"/>
                  <a:pt x="383" y="350"/>
                  <a:pt x="380" y="353"/>
                </a:cubicBezTo>
                <a:cubicBezTo>
                  <a:pt x="378" y="354"/>
                  <a:pt x="376" y="355"/>
                  <a:pt x="374" y="357"/>
                </a:cubicBezTo>
                <a:cubicBezTo>
                  <a:pt x="370" y="360"/>
                  <a:pt x="365" y="363"/>
                  <a:pt x="361" y="367"/>
                </a:cubicBezTo>
                <a:cubicBezTo>
                  <a:pt x="360" y="367"/>
                  <a:pt x="360" y="367"/>
                  <a:pt x="359" y="368"/>
                </a:cubicBezTo>
                <a:cubicBezTo>
                  <a:pt x="315" y="401"/>
                  <a:pt x="273" y="437"/>
                  <a:pt x="235" y="474"/>
                </a:cubicBezTo>
                <a:cubicBezTo>
                  <a:pt x="235" y="474"/>
                  <a:pt x="234" y="474"/>
                  <a:pt x="234" y="475"/>
                </a:cubicBezTo>
                <a:cubicBezTo>
                  <a:pt x="200" y="507"/>
                  <a:pt x="170" y="541"/>
                  <a:pt x="142" y="576"/>
                </a:cubicBezTo>
                <a:cubicBezTo>
                  <a:pt x="142" y="576"/>
                  <a:pt x="142" y="576"/>
                  <a:pt x="142" y="576"/>
                </a:cubicBezTo>
                <a:cubicBezTo>
                  <a:pt x="138" y="581"/>
                  <a:pt x="135" y="586"/>
                  <a:pt x="131" y="591"/>
                </a:cubicBezTo>
                <a:cubicBezTo>
                  <a:pt x="131" y="591"/>
                  <a:pt x="130" y="592"/>
                  <a:pt x="129" y="593"/>
                </a:cubicBezTo>
                <a:cubicBezTo>
                  <a:pt x="129" y="593"/>
                  <a:pt x="129" y="593"/>
                  <a:pt x="129" y="593"/>
                </a:cubicBezTo>
                <a:cubicBezTo>
                  <a:pt x="111" y="618"/>
                  <a:pt x="94" y="642"/>
                  <a:pt x="79" y="668"/>
                </a:cubicBezTo>
                <a:cubicBezTo>
                  <a:pt x="79" y="668"/>
                  <a:pt x="79" y="668"/>
                  <a:pt x="79" y="668"/>
                </a:cubicBezTo>
                <a:cubicBezTo>
                  <a:pt x="62" y="695"/>
                  <a:pt x="48" y="723"/>
                  <a:pt x="35" y="752"/>
                </a:cubicBezTo>
                <a:cubicBezTo>
                  <a:pt x="35" y="752"/>
                  <a:pt x="35" y="752"/>
                  <a:pt x="35" y="752"/>
                </a:cubicBezTo>
                <a:cubicBezTo>
                  <a:pt x="35" y="752"/>
                  <a:pt x="35" y="752"/>
                  <a:pt x="35" y="752"/>
                </a:cubicBezTo>
                <a:cubicBezTo>
                  <a:pt x="22" y="781"/>
                  <a:pt x="11" y="811"/>
                  <a:pt x="3" y="841"/>
                </a:cubicBezTo>
                <a:cubicBezTo>
                  <a:pt x="0" y="868"/>
                  <a:pt x="2" y="891"/>
                  <a:pt x="9" y="909"/>
                </a:cubicBezTo>
                <a:cubicBezTo>
                  <a:pt x="36" y="970"/>
                  <a:pt x="111" y="1002"/>
                  <a:pt x="226" y="1002"/>
                </a:cubicBezTo>
                <a:cubicBezTo>
                  <a:pt x="417" y="1002"/>
                  <a:pt x="701" y="918"/>
                  <a:pt x="1027" y="765"/>
                </a:cubicBezTo>
                <a:cubicBezTo>
                  <a:pt x="1423" y="580"/>
                  <a:pt x="1732" y="333"/>
                  <a:pt x="1780" y="166"/>
                </a:cubicBezTo>
                <a:cubicBezTo>
                  <a:pt x="1791" y="128"/>
                  <a:pt x="1788" y="95"/>
                  <a:pt x="1770" y="68"/>
                </a:cubicBezTo>
                <a:close/>
              </a:path>
            </a:pathLst>
          </a:custGeom>
          <a:solidFill>
            <a:srgbClr val="CC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hangingPunct="1"/>
            <a:endParaRPr lang="en-US" sz="24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 userDrawn="1"/>
        </p:nvGrpSpPr>
        <p:grpSpPr bwMode="ltGray">
          <a:xfrm>
            <a:off x="0" y="0"/>
            <a:ext cx="16256000" cy="9144000"/>
            <a:chOff x="-23126700" y="-13012738"/>
            <a:chExt cx="58445401" cy="32883476"/>
          </a:xfrm>
        </p:grpSpPr>
        <p:sp>
          <p:nvSpPr>
            <p:cNvPr id="39" name="Freeform 31"/>
            <p:cNvSpPr>
              <a:spLocks/>
            </p:cNvSpPr>
            <p:nvPr userDrawn="1"/>
          </p:nvSpPr>
          <p:spPr bwMode="lt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4" name="Freeform 26"/>
            <p:cNvSpPr>
              <a:spLocks/>
            </p:cNvSpPr>
            <p:nvPr userDrawn="1"/>
          </p:nvSpPr>
          <p:spPr bwMode="lt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5" name="Freeform 27"/>
            <p:cNvSpPr>
              <a:spLocks/>
            </p:cNvSpPr>
            <p:nvPr userDrawn="1"/>
          </p:nvSpPr>
          <p:spPr bwMode="lt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6" name="Freeform 28"/>
            <p:cNvSpPr>
              <a:spLocks/>
            </p:cNvSpPr>
            <p:nvPr userDrawn="1"/>
          </p:nvSpPr>
          <p:spPr bwMode="lt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7" name="Freeform 29"/>
            <p:cNvSpPr>
              <a:spLocks/>
            </p:cNvSpPr>
            <p:nvPr userDrawn="1"/>
          </p:nvSpPr>
          <p:spPr bwMode="lt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38" name="Rectangle 30"/>
            <p:cNvSpPr>
              <a:spLocks noChangeArrowheads="1"/>
            </p:cNvSpPr>
            <p:nvPr userDrawn="1"/>
          </p:nvSpPr>
          <p:spPr bwMode="lt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40" name="Freeform 32"/>
            <p:cNvSpPr>
              <a:spLocks/>
            </p:cNvSpPr>
            <p:nvPr userDrawn="1"/>
          </p:nvSpPr>
          <p:spPr bwMode="lt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41" name="Freeform 33"/>
            <p:cNvSpPr>
              <a:spLocks/>
            </p:cNvSpPr>
            <p:nvPr userDrawn="1"/>
          </p:nvSpPr>
          <p:spPr bwMode="lt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hangingPunct="1"/>
              <a:endParaRPr lang="en-US" sz="240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466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41041 1.874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9167E-6 -4.07407E-6 L 0.41041 1.8745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9167E-6 -4.07407E-6 L 0.41041 1.87454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29167E-6 -4.07407E-6 L 0.41041 1.87454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937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29167E-6 -4.07407E-6 L 0.41041 1.8745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9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17" grpId="0"/>
    </p:bld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08913-FDED-4810-8736-F57F906E5F8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19999" y="2391833"/>
            <a:ext cx="14816335" cy="5556251"/>
          </a:xfrm>
        </p:spPr>
        <p:txBody>
          <a:bodyPr/>
          <a:lstStyle>
            <a:lvl1pPr>
              <a:tabLst>
                <a:tab pos="1195887" algn="l"/>
              </a:tabLst>
              <a:defRPr/>
            </a:lvl1pPr>
            <a:lvl2pPr marL="1557828" indent="-361942">
              <a:tabLst>
                <a:tab pos="1195887" algn="l"/>
              </a:tabLst>
              <a:defRPr/>
            </a:lvl2pPr>
            <a:lvl3pPr marL="1557828" indent="-361942">
              <a:tabLst>
                <a:tab pos="1195887" algn="l"/>
              </a:tabLst>
              <a:defRPr/>
            </a:lvl3pPr>
            <a:lvl4pPr marL="1557828" indent="-361942">
              <a:tabLst>
                <a:tab pos="1195887" algn="l"/>
              </a:tabLst>
              <a:defRPr/>
            </a:lvl4pPr>
            <a:lvl5pPr marL="1557828" indent="-361942">
              <a:tabLst>
                <a:tab pos="1195887" algn="l"/>
              </a:tabLs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3273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8395-BACA-432E-A81D-51CC7D564D95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17552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8246533" y="2391835"/>
            <a:ext cx="7289800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18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15482-08FA-4108-A1FB-326AF011FAC4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722137" y="2391835"/>
            <a:ext cx="477806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5740202" y="2391836"/>
            <a:ext cx="4777516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10758267" y="2391835"/>
            <a:ext cx="4778067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6735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08F-E0C0-4EFE-A9D5-05AF84D7135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20000" y="2391833"/>
            <a:ext cx="3526035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483100" y="2391833"/>
            <a:ext cx="3524251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8244417" y="2391835"/>
            <a:ext cx="3528484" cy="5556251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12007851" y="2391836"/>
            <a:ext cx="3528483" cy="5556249"/>
          </a:xfrm>
        </p:spPr>
        <p:txBody>
          <a:bodyPr/>
          <a:lstStyle>
            <a:lvl1pPr>
              <a:spcBef>
                <a:spcPts val="800"/>
              </a:spcBef>
              <a:defRPr sz="2133"/>
            </a:lvl1pPr>
            <a:lvl2pPr>
              <a:spcBef>
                <a:spcPts val="800"/>
              </a:spcBef>
              <a:defRPr sz="16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600"/>
            </a:lvl4pPr>
            <a:lvl5pPr>
              <a:spcBef>
                <a:spcPts val="8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043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B0B4-BAA3-45F5-BE78-17A6AE67BE3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20823" y="8562559"/>
            <a:ext cx="5286528" cy="205184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246533" y="0"/>
            <a:ext cx="8009467" cy="914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0000" y="2391835"/>
            <a:ext cx="7287352" cy="55562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20000" y="717551"/>
            <a:ext cx="7287352" cy="143933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4187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25C9-27AE-4A9B-8B5E-8687351A44BF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7551" y="2391833"/>
            <a:ext cx="14818783" cy="5556251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8401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26003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F05E-7AC1-4051-89AE-85E6A771A366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5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B178-69E9-446C-81FD-3DC88764D615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49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666399" y="3241533"/>
            <a:ext cx="8923535" cy="2651267"/>
          </a:xfr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GB" dirty="0" smtClean="0"/>
              <a:t>Copy the appropriate logo from </a:t>
            </a:r>
            <a:br>
              <a:rPr lang="en-GB" dirty="0" smtClean="0"/>
            </a:br>
            <a:r>
              <a:rPr lang="en-GB" dirty="0" smtClean="0"/>
              <a:t>the resource page and paste </a:t>
            </a:r>
            <a:br>
              <a:rPr lang="en-GB" dirty="0" smtClean="0"/>
            </a:br>
            <a:r>
              <a:rPr lang="en-GB" dirty="0" smtClean="0"/>
              <a:t>into this placeholder</a:t>
            </a:r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417">
            <a:off x="10875425" y="4802265"/>
            <a:ext cx="10403880" cy="10403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029">
            <a:off x="837062" y="5777203"/>
            <a:ext cx="2750255" cy="2750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5210">
            <a:off x="345929" y="-1499058"/>
            <a:ext cx="5068340" cy="50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32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C -0.00299 -1.48148E-6 -0.00586 0.00116 -0.00586 0.00324 C -0.00586 0.00509 -0.00299 0.00671 -2.29167E-6 0.00671 C 0.00326 0.00671 0.00586 0.00509 0.00586 0.00324 C 0.00586 0.00116 0.00326 -1.48148E-6 -2.29167E-6 -1.48148E-6 Z " pathEditMode="relative" rAng="0" ptsTypes="AAAAA">
                                      <p:cBhvr>
                                        <p:cTn id="9" dur="6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1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0144 -4.44444E-6 0.00274 0.00186 0.00274 0.0044 C 0.00274 0.00695 0.00144 0.00903 -3.33333E-6 0.00903 C -0.00143 0.00903 -0.00247 0.00695 -0.00247 0.0044 C -0.00247 0.00186 -0.00143 -4.44444E-6 -3.33333E-6 -4.44444E-6 Z " pathEditMode="relative" rAng="0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C -0.003 4.07407E-6 -0.00586 0.00277 -0.00586 0.00833 C -0.00586 0.01296 -0.003 0.01736 2.29167E-6 0.01736 C 0.00325 0.01736 0.00586 0.01296 0.00586 0.00833 C 0.00586 0.00277 0.00325 4.07407E-6 2.29167E-6 4.07407E-6 Z " pathEditMode="relative" rAng="0" ptsTypes="AAAAA">
                                      <p:cBhvr>
                                        <p:cTn id="2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5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40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40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/>
            <a:endParaRPr lang="en-GB" sz="26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6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16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390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8" y="-1300201"/>
            <a:ext cx="6970113" cy="5915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17" y="3030581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44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solidFill>
                <a:srgbClr val="000000"/>
              </a:solidFill>
              <a:latin typeface="Helvetica Neue Thin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1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3" y="2536801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8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8" y="8028385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3200" dirty="0">
                <a:solidFill>
                  <a:srgbClr val="000000"/>
                </a:solidFill>
                <a:latin typeface="Helvetica Neue Thin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156163"/>
      </p:ext>
    </p:extLst>
  </p:cSld>
  <p:clrMapOvr>
    <a:masterClrMapping/>
  </p:clrMapOvr>
  <p:transition/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4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73" fontAlgn="base">
              <a:spcBef>
                <a:spcPct val="0"/>
              </a:spcBef>
              <a:spcAft>
                <a:spcPct val="0"/>
              </a:spcAft>
            </a:pPr>
            <a:endParaRPr lang="en-US" sz="2540" dirty="0">
              <a:solidFill>
                <a:prstClr val="black"/>
              </a:solidFill>
              <a:latin typeface="Helvetica Neue Thin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29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4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7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0" y="8561921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69" y="8561921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1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6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24456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5069"/>
            <a:ext cx="16256000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136" y="8534402"/>
            <a:ext cx="383257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30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ienas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5" y="8428576"/>
            <a:ext cx="2063045" cy="486834"/>
          </a:xfrm>
          <a:prstGeom prst="rect">
            <a:avLst/>
          </a:prstGeom>
        </p:spPr>
        <p:txBody>
          <a:bodyPr lIns="91426" tIns="45713" rIns="91426" bIns="4571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</a:defRPr>
            </a:lvl1pPr>
          </a:lstStyle>
          <a:p>
            <a:pPr defTabSz="1625620" hangingPunct="1"/>
            <a:fld id="{C8BC21EE-517A-4474-8678-8E2585EAF1A3}" type="datetimeFigureOut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2018-02-20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8411643"/>
            <a:ext cx="5125156" cy="486834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defTabSz="1625620" hangingPunct="1"/>
            <a:endParaRPr lang="lt-LT" kern="1200" dirty="0">
              <a:solidFill>
                <a:srgbClr val="292929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43"/>
            <a:ext cx="1490133" cy="486834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  <a:ea typeface="ＭＳ Ｐゴシック" charset="-128"/>
              </a:defRPr>
            </a:lvl1pPr>
          </a:lstStyle>
          <a:p>
            <a:pPr defTabSz="1625620" hangingPunct="1"/>
            <a:fld id="{4626FF5E-685B-45C6-828D-9EBBE95C87C6}" type="slidenum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‹#›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812815" y="2504029"/>
            <a:ext cx="14579600" cy="5052482"/>
          </a:xfrm>
          <a:prstGeom prst="rect">
            <a:avLst/>
          </a:prstGeom>
        </p:spPr>
        <p:txBody>
          <a:bodyPr numCol="2"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21"/>
          </p:nvPr>
        </p:nvSpPr>
        <p:spPr>
          <a:xfrm>
            <a:off x="812800" y="1384137"/>
            <a:ext cx="14630400" cy="1016000"/>
          </a:xfrm>
          <a:prstGeom prst="rect">
            <a:avLst/>
          </a:prstGeom>
        </p:spPr>
        <p:txBody>
          <a:bodyPr/>
          <a:lstStyle>
            <a:lvl1pPr algn="just">
              <a:defRPr sz="2133">
                <a:solidFill>
                  <a:srgbClr val="5F5F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706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nas stulpelis, be paaiškini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5" y="8428572"/>
            <a:ext cx="2063045" cy="486833"/>
          </a:xfrm>
          <a:prstGeom prst="rect">
            <a:avLst/>
          </a:prstGeom>
        </p:spPr>
        <p:txBody>
          <a:bodyPr lIns="198044" tIns="99021" rIns="198044" bIns="9902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Thin"/>
                <a:ea typeface="+mn-ea"/>
              </a:defRPr>
            </a:lvl1pPr>
          </a:lstStyle>
          <a:p>
            <a:pPr algn="ctr" defTabSz="679004">
              <a:defRPr/>
            </a:pPr>
            <a:endParaRPr lang="lt-LT" sz="3840" dirty="0">
              <a:solidFill>
                <a:srgbClr val="DDD7DB"/>
              </a:solidFill>
              <a:sym typeface="Gill Sans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8411637"/>
            <a:ext cx="5125156" cy="486833"/>
          </a:xfrm>
          <a:prstGeom prst="rect">
            <a:avLst/>
          </a:prstGeom>
        </p:spPr>
        <p:txBody>
          <a:bodyPr lIns="198044" tIns="99021" rIns="198044" bIns="99021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40" dirty="0">
                <a:solidFill>
                  <a:srgbClr val="FFFFFF"/>
                </a:solidFill>
                <a:sym typeface="Gill Sans" pitchFamily="-84" charset="0"/>
              </a:rPr>
              <a:t>PAVADINIMAS</a:t>
            </a:r>
            <a:endParaRPr lang="lt-LT" sz="3840" dirty="0">
              <a:solidFill>
                <a:srgbClr val="FFFFFF"/>
              </a:solidFill>
              <a:sym typeface="Gill Sans" pitchFamily="-8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37"/>
            <a:ext cx="1490133" cy="486833"/>
          </a:xfrm>
          <a:prstGeom prst="rect">
            <a:avLst/>
          </a:prstGeom>
        </p:spPr>
        <p:txBody>
          <a:bodyPr vert="horz" wrap="square" lIns="198044" tIns="99021" rIns="198044" bIns="9902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defTabSz="679004">
              <a:defRPr/>
            </a:pPr>
            <a:fld id="{59860DFE-0D56-4073-AC04-C6FB06D80AAB}" type="slidenum">
              <a:rPr lang="lt-LT" smtClean="0">
                <a:solidFill>
                  <a:srgbClr val="DDD7DB"/>
                </a:solidFill>
              </a:rPr>
              <a:pPr defTabSz="679004">
                <a:defRPr/>
              </a:pPr>
              <a:t>‹#›</a:t>
            </a:fld>
            <a:endParaRPr lang="lt-LT" dirty="0">
              <a:solidFill>
                <a:srgbClr val="DDD7DB"/>
              </a:solidFill>
            </a:endParaRP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812805" y="1511661"/>
            <a:ext cx="14579600" cy="6240691"/>
          </a:xfrm>
          <a:prstGeom prst="rect">
            <a:avLst/>
          </a:prstGeom>
        </p:spPr>
        <p:txBody>
          <a:bodyPr lIns="198044" tIns="99021" rIns="198044" bIns="99021" numCol="3">
            <a:noAutofit/>
          </a:bodyPr>
          <a:lstStyle>
            <a:lvl1pPr marL="0" indent="0" algn="just">
              <a:lnSpc>
                <a:spcPct val="120000"/>
              </a:lnSpc>
              <a:spcBef>
                <a:spcPts val="1783"/>
              </a:spcBef>
              <a:buFont typeface="Wingdings" charset="2"/>
              <a:buNone/>
              <a:defRPr sz="1577">
                <a:solidFill>
                  <a:srgbClr val="5F5F5F"/>
                </a:solidFill>
              </a:defRPr>
            </a:lvl1pPr>
            <a:lvl2pPr>
              <a:defRPr sz="1440">
                <a:solidFill>
                  <a:schemeClr val="accent1"/>
                </a:solidFill>
              </a:defRPr>
            </a:lvl2pPr>
            <a:lvl3pPr>
              <a:defRPr sz="1440">
                <a:solidFill>
                  <a:schemeClr val="accent1"/>
                </a:solidFill>
              </a:defRPr>
            </a:lvl3pPr>
            <a:lvl4pPr>
              <a:defRPr sz="1440">
                <a:solidFill>
                  <a:schemeClr val="accent1"/>
                </a:solidFill>
              </a:defRPr>
            </a:lvl4pPr>
            <a:lvl5pPr>
              <a:defRPr sz="1440">
                <a:solidFill>
                  <a:schemeClr val="accent1"/>
                </a:solidFill>
              </a:defRPr>
            </a:lvl5pPr>
          </a:lstStyle>
          <a:p>
            <a:pPr lvl="0"/>
            <a:r>
              <a:rPr lang="lt-LT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0"/>
            <a:ext cx="14630400" cy="1219200"/>
          </a:xfrm>
          <a:prstGeom prst="rect">
            <a:avLst/>
          </a:prstGeom>
        </p:spPr>
        <p:txBody>
          <a:bodyPr lIns="198044" tIns="99021" rIns="198044" bIns="990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867" y="8191335"/>
            <a:ext cx="7450667" cy="304800"/>
          </a:xfrm>
          <a:prstGeom prst="rect">
            <a:avLst/>
          </a:prstGeom>
        </p:spPr>
        <p:txBody>
          <a:bodyPr lIns="198044" tIns="99021" rIns="198044" bIns="99021"/>
          <a:lstStyle>
            <a:lvl1pPr>
              <a:defRPr>
                <a:solidFill>
                  <a:srgbClr val="90D3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438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enas stulpelis, be paaiškini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812805" y="1511661"/>
            <a:ext cx="14579600" cy="6240691"/>
          </a:xfrm>
          <a:prstGeom prst="rect">
            <a:avLst/>
          </a:prstGeom>
        </p:spPr>
        <p:txBody>
          <a:bodyPr lIns="91407" tIns="45705" rIns="91407" bIns="45705" numCol="3">
            <a:noAutofit/>
          </a:bodyPr>
          <a:lstStyle>
            <a:lvl1pPr marL="0" indent="0" algn="just">
              <a:lnSpc>
                <a:spcPct val="120000"/>
              </a:lnSpc>
              <a:spcBef>
                <a:spcPts val="1783"/>
              </a:spcBef>
              <a:buFont typeface="Wingdings" charset="2"/>
              <a:buNone/>
              <a:defRPr sz="1577">
                <a:solidFill>
                  <a:srgbClr val="5F5F5F"/>
                </a:solidFill>
              </a:defRPr>
            </a:lvl1pPr>
            <a:lvl2pPr>
              <a:defRPr sz="1440">
                <a:solidFill>
                  <a:schemeClr val="accent1"/>
                </a:solidFill>
              </a:defRPr>
            </a:lvl2pPr>
            <a:lvl3pPr>
              <a:defRPr sz="1440">
                <a:solidFill>
                  <a:schemeClr val="accent1"/>
                </a:solidFill>
              </a:defRPr>
            </a:lvl3pPr>
            <a:lvl4pPr>
              <a:defRPr sz="1440">
                <a:solidFill>
                  <a:schemeClr val="accent1"/>
                </a:solidFill>
              </a:defRPr>
            </a:lvl4pPr>
            <a:lvl5pPr>
              <a:defRPr sz="1440">
                <a:solidFill>
                  <a:schemeClr val="accent1"/>
                </a:solidFill>
              </a:defRPr>
            </a:lvl5pPr>
          </a:lstStyle>
          <a:p>
            <a:pPr lvl="0"/>
            <a:r>
              <a:rPr lang="lt-LT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9467" y="-462013"/>
            <a:ext cx="14630400" cy="1219200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47147" y="8676496"/>
            <a:ext cx="1049788" cy="40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135801" tIns="67900" rIns="135801" bIns="679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FFFFFF"/>
                </a:solidFill>
                <a:latin typeface="Tahoma" charset="0"/>
                <a:ea typeface="MS PGothic" pitchFamily="34" charset="-128"/>
                <a:cs typeface="Tahoma" charset="0"/>
                <a:sym typeface="Tahom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6pPr>
            <a:lvl7pPr marL="2743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7pPr>
            <a:lvl8pPr marL="3200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8pPr>
            <a:lvl9pPr marL="3657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0A5F633-9317-4508-B9E4-8438D661BB1D}" type="slidenum">
              <a:rPr lang="en-US" sz="823">
                <a:latin typeface="Gill Sans MT" pitchFamily="34" charset="0"/>
              </a:rPr>
              <a:pPr>
                <a:defRPr/>
              </a:pPr>
              <a:t>‹#›</a:t>
            </a:fld>
            <a:endParaRPr lang="en-US" sz="823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58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14630400" cy="1219200"/>
          </a:xfrm>
          <a:prstGeom prst="rect">
            <a:avLst/>
          </a:prstGeom>
        </p:spPr>
        <p:txBody>
          <a:bodyPr lIns="198044" tIns="99021" rIns="198044" bIns="99021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35005" y="1524000"/>
            <a:ext cx="14858999" cy="6953251"/>
          </a:xfrm>
          <a:prstGeom prst="rect">
            <a:avLst/>
          </a:prstGeom>
        </p:spPr>
        <p:txBody>
          <a:bodyPr lIns="198044" tIns="99021" rIns="198044" bIns="9902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3182265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10500" y="8428626"/>
            <a:ext cx="2063045" cy="486833"/>
          </a:xfrm>
          <a:prstGeom prst="rect">
            <a:avLst/>
          </a:prstGeom>
        </p:spPr>
        <p:txBody>
          <a:bodyPr lIns="213247" tIns="106625" rIns="213247" bIns="10662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Thin"/>
                <a:ea typeface="+mn-ea"/>
              </a:defRPr>
            </a:lvl1pPr>
          </a:lstStyle>
          <a:p>
            <a:pPr algn="ctr" defTabSz="731134">
              <a:defRPr/>
            </a:pPr>
            <a:endParaRPr lang="lt-LT" sz="3840" dirty="0">
              <a:solidFill>
                <a:srgbClr val="DDD7DB"/>
              </a:solidFill>
              <a:sym typeface="Gill Sans" pitchFamily="-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1" y="8411692"/>
            <a:ext cx="5125156" cy="486833"/>
          </a:xfrm>
          <a:prstGeom prst="rect">
            <a:avLst/>
          </a:prstGeom>
        </p:spPr>
        <p:txBody>
          <a:bodyPr lIns="213247" tIns="106625" rIns="213247" bIns="106625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40" dirty="0">
                <a:solidFill>
                  <a:srgbClr val="FFFFFF"/>
                </a:solidFill>
                <a:ea typeface="MS PGothic" pitchFamily="34" charset="-128"/>
                <a:sym typeface="Gill Sans" pitchFamily="-84" charset="0"/>
              </a:rPr>
              <a:t>PAVADINIMAS</a:t>
            </a:r>
            <a:endParaRPr lang="lt-LT" sz="3840" dirty="0">
              <a:solidFill>
                <a:srgbClr val="FFFFFF"/>
              </a:solidFill>
              <a:ea typeface="MS PGothic" pitchFamily="34" charset="-128"/>
              <a:sym typeface="Gill Sans" pitchFamily="-8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72800" y="8462494"/>
            <a:ext cx="1490133" cy="486833"/>
          </a:xfrm>
          <a:prstGeom prst="rect">
            <a:avLst/>
          </a:prstGeom>
        </p:spPr>
        <p:txBody>
          <a:bodyPr vert="horz" wrap="square" lIns="213247" tIns="106625" rIns="213247" bIns="10662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defTabSz="731134">
              <a:defRPr/>
            </a:pPr>
            <a:fld id="{B13D90AB-FFB6-4FA4-8EAA-E8429F0A0C20}" type="slidenum">
              <a:rPr lang="lt-LT" smtClean="0">
                <a:solidFill>
                  <a:srgbClr val="DDD7DB"/>
                </a:solidFill>
              </a:rPr>
              <a:pPr defTabSz="731134">
                <a:defRPr/>
              </a:pPr>
              <a:t>‹#›</a:t>
            </a:fld>
            <a:endParaRPr lang="lt-LT" dirty="0">
              <a:solidFill>
                <a:srgbClr val="DDD7DB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 lIns="213278" tIns="106641" rIns="213278" bIns="106641"/>
          <a:lstStyle>
            <a:lvl1pPr>
              <a:defRPr sz="384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3527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10495" y="8428572"/>
            <a:ext cx="2063045" cy="486833"/>
          </a:xfrm>
          <a:prstGeom prst="rect">
            <a:avLst/>
          </a:prstGeom>
        </p:spPr>
        <p:txBody>
          <a:bodyPr lIns="198044" tIns="99021" rIns="198044" bIns="9902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Thin"/>
                <a:ea typeface="+mn-ea"/>
              </a:defRPr>
            </a:lvl1pPr>
          </a:lstStyle>
          <a:p>
            <a:pPr algn="ctr" defTabSz="679004">
              <a:defRPr/>
            </a:pPr>
            <a:endParaRPr lang="lt-LT" sz="3840" dirty="0">
              <a:solidFill>
                <a:srgbClr val="DDD7DB"/>
              </a:solidFill>
              <a:sym typeface="Gill Sans" pitchFamily="-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2801" y="8411637"/>
            <a:ext cx="5125156" cy="486833"/>
          </a:xfrm>
          <a:prstGeom prst="rect">
            <a:avLst/>
          </a:prstGeom>
        </p:spPr>
        <p:txBody>
          <a:bodyPr lIns="198044" tIns="99021" rIns="198044" bIns="99021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40" dirty="0">
                <a:solidFill>
                  <a:srgbClr val="FFFFFF"/>
                </a:solidFill>
                <a:sym typeface="Gill Sans" pitchFamily="-84" charset="0"/>
              </a:rPr>
              <a:t>PAVADINIMAS</a:t>
            </a:r>
            <a:endParaRPr lang="lt-LT" sz="3840" dirty="0">
              <a:solidFill>
                <a:srgbClr val="FFFFFF"/>
              </a:solidFill>
              <a:sym typeface="Gill Sans" pitchFamily="-8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72800" y="8462437"/>
            <a:ext cx="1490133" cy="486833"/>
          </a:xfrm>
          <a:prstGeom prst="rect">
            <a:avLst/>
          </a:prstGeom>
        </p:spPr>
        <p:txBody>
          <a:bodyPr vert="horz" wrap="square" lIns="198044" tIns="99021" rIns="198044" bIns="9902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defTabSz="679004">
              <a:defRPr/>
            </a:pPr>
            <a:fld id="{B13D90AB-FFB6-4FA4-8EAA-E8429F0A0C20}" type="slidenum">
              <a:rPr lang="lt-LT" smtClean="0">
                <a:solidFill>
                  <a:srgbClr val="DDD7DB"/>
                </a:solidFill>
              </a:rPr>
              <a:pPr defTabSz="679004">
                <a:defRPr/>
              </a:pPr>
              <a:t>‹#›</a:t>
            </a:fld>
            <a:endParaRPr lang="lt-LT" dirty="0">
              <a:solidFill>
                <a:srgbClr val="DDD7DB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2800" y="0"/>
            <a:ext cx="14630400" cy="1219200"/>
          </a:xfrm>
          <a:prstGeom prst="rect">
            <a:avLst/>
          </a:prstGeom>
        </p:spPr>
        <p:txBody>
          <a:bodyPr lIns="198044" tIns="99021" rIns="198044" bIns="990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867" y="8191335"/>
            <a:ext cx="7450667" cy="304800"/>
          </a:xfrm>
          <a:prstGeom prst="rect">
            <a:avLst/>
          </a:prstGeom>
        </p:spPr>
        <p:txBody>
          <a:bodyPr lIns="198044" tIns="99021" rIns="198044" bIns="99021"/>
          <a:lstStyle>
            <a:lvl1pPr>
              <a:defRPr>
                <a:solidFill>
                  <a:srgbClr val="90D3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0507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 stulpel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1" y="8428569"/>
            <a:ext cx="2063045" cy="486833"/>
          </a:xfrm>
          <a:prstGeom prst="rect">
            <a:avLst/>
          </a:prstGeom>
        </p:spPr>
        <p:txBody>
          <a:bodyPr lIns="198114" tIns="99057" rIns="198114" bIns="99057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Helvetica Neue Thin"/>
                <a:ea typeface="+mn-ea"/>
              </a:defRPr>
            </a:lvl1pPr>
          </a:lstStyle>
          <a:p>
            <a:pPr algn="ctr" defTabSz="679250">
              <a:defRPr/>
            </a:pPr>
            <a:endParaRPr lang="lt-LT" sz="3840" dirty="0">
              <a:solidFill>
                <a:srgbClr val="DDD7DB"/>
              </a:solidFill>
              <a:sym typeface="Gill Sans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1" y="8411636"/>
            <a:ext cx="5125156" cy="486833"/>
          </a:xfrm>
          <a:prstGeom prst="rect">
            <a:avLst/>
          </a:prstGeom>
        </p:spPr>
        <p:txBody>
          <a:bodyPr lIns="198114" tIns="99057" rIns="198114" bIns="99057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40" dirty="0">
                <a:solidFill>
                  <a:srgbClr val="000000"/>
                </a:solidFill>
                <a:sym typeface="Gill Sans" pitchFamily="-84" charset="0"/>
              </a:rPr>
              <a:t>PAVADINIMAS</a:t>
            </a:r>
            <a:endParaRPr lang="lt-LT" sz="3840" dirty="0">
              <a:solidFill>
                <a:srgbClr val="000000"/>
              </a:solidFill>
              <a:sym typeface="Gill Sans" pitchFamily="-8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36"/>
            <a:ext cx="1490133" cy="486833"/>
          </a:xfrm>
          <a:prstGeom prst="rect">
            <a:avLst/>
          </a:prstGeom>
        </p:spPr>
        <p:txBody>
          <a:bodyPr vert="horz" wrap="square" lIns="198114" tIns="99057" rIns="198114" bIns="99057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</a:defRPr>
            </a:lvl1pPr>
          </a:lstStyle>
          <a:p>
            <a:pPr defTabSz="679250">
              <a:defRPr/>
            </a:pPr>
            <a:fld id="{59860DFE-0D56-4073-AC04-C6FB06D80AAB}" type="slidenum">
              <a:rPr lang="lt-LT" smtClean="0">
                <a:solidFill>
                  <a:srgbClr val="DDD7DB"/>
                </a:solidFill>
              </a:rPr>
              <a:pPr defTabSz="679250">
                <a:defRPr/>
              </a:pPr>
              <a:t>‹#›</a:t>
            </a:fld>
            <a:endParaRPr lang="lt-LT" dirty="0">
              <a:solidFill>
                <a:srgbClr val="DDD7DB"/>
              </a:solidFill>
            </a:endParaRP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812804" y="2997202"/>
            <a:ext cx="7044265" cy="4690532"/>
          </a:xfrm>
          <a:prstGeom prst="rect">
            <a:avLst/>
          </a:prstGeom>
        </p:spPr>
        <p:txBody>
          <a:bodyPr lIns="198114" tIns="99057" rIns="198114" bIns="99057">
            <a:noAutofit/>
          </a:bodyPr>
          <a:lstStyle>
            <a:lvl1pPr marL="135850" indent="-154719">
              <a:buFont typeface="Wingdings" charset="2"/>
              <a:buChar char="§"/>
              <a:defRPr sz="1508">
                <a:solidFill>
                  <a:srgbClr val="667F1F"/>
                </a:solidFill>
              </a:defRPr>
            </a:lvl1pPr>
            <a:lvl2pPr>
              <a:defRPr sz="1508">
                <a:solidFill>
                  <a:schemeClr val="accent1"/>
                </a:solidFill>
              </a:defRPr>
            </a:lvl2pPr>
            <a:lvl3pPr>
              <a:defRPr sz="1508">
                <a:solidFill>
                  <a:schemeClr val="accent1"/>
                </a:solidFill>
              </a:defRPr>
            </a:lvl3pPr>
            <a:lvl4pPr>
              <a:defRPr sz="1508">
                <a:solidFill>
                  <a:schemeClr val="accent1"/>
                </a:solidFill>
              </a:defRPr>
            </a:lvl4pPr>
            <a:lvl5pPr>
              <a:defRPr sz="1508">
                <a:solidFill>
                  <a:schemeClr val="accent1"/>
                </a:solidFill>
              </a:defRPr>
            </a:lvl5pPr>
          </a:lstStyle>
          <a:p>
            <a:pPr lvl="0"/>
            <a:r>
              <a:rPr lang="lt-LT" dirty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812807" y="2474385"/>
            <a:ext cx="7044261" cy="510116"/>
          </a:xfrm>
          <a:prstGeom prst="rect">
            <a:avLst/>
          </a:prstGeom>
        </p:spPr>
        <p:txBody>
          <a:bodyPr lIns="198114" tIns="99057" rIns="198114" bIns="99057"/>
          <a:lstStyle>
            <a:lvl1pPr>
              <a:buNone/>
              <a:defRPr sz="1645">
                <a:solidFill>
                  <a:schemeClr val="accent4"/>
                </a:solidFill>
              </a:defRPr>
            </a:lvl1pPr>
            <a:lvl2pPr>
              <a:buNone/>
              <a:defRPr sz="1645">
                <a:solidFill>
                  <a:schemeClr val="accent2"/>
                </a:solidFill>
              </a:defRPr>
            </a:lvl2pPr>
            <a:lvl3pPr>
              <a:buNone/>
              <a:defRPr sz="1645">
                <a:solidFill>
                  <a:schemeClr val="accent2"/>
                </a:solidFill>
              </a:defRPr>
            </a:lvl3pPr>
            <a:lvl4pPr>
              <a:buNone/>
              <a:defRPr sz="1645">
                <a:solidFill>
                  <a:schemeClr val="accent2"/>
                </a:solidFill>
              </a:defRPr>
            </a:lvl4pPr>
            <a:lvl5pPr>
              <a:buNone/>
              <a:defRPr sz="1645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18"/>
          </p:nvPr>
        </p:nvSpPr>
        <p:spPr>
          <a:xfrm>
            <a:off x="8263467" y="2984502"/>
            <a:ext cx="7126112" cy="4690532"/>
          </a:xfrm>
          <a:prstGeom prst="rect">
            <a:avLst/>
          </a:prstGeom>
        </p:spPr>
        <p:txBody>
          <a:bodyPr lIns="198114" tIns="99057" rIns="198114" bIns="99057">
            <a:noAutofit/>
          </a:bodyPr>
          <a:lstStyle>
            <a:lvl1pPr marL="135850" indent="-154719">
              <a:buFont typeface="Wingdings" charset="2"/>
              <a:buChar char="§"/>
              <a:defRPr sz="1508">
                <a:solidFill>
                  <a:srgbClr val="667F1F"/>
                </a:solidFill>
              </a:defRPr>
            </a:lvl1pPr>
            <a:lvl2pPr>
              <a:defRPr sz="1508">
                <a:solidFill>
                  <a:schemeClr val="accent1"/>
                </a:solidFill>
              </a:defRPr>
            </a:lvl2pPr>
            <a:lvl3pPr>
              <a:defRPr sz="1508">
                <a:solidFill>
                  <a:schemeClr val="accent1"/>
                </a:solidFill>
              </a:defRPr>
            </a:lvl3pPr>
            <a:lvl4pPr>
              <a:defRPr sz="1508">
                <a:solidFill>
                  <a:schemeClr val="accent1"/>
                </a:solidFill>
              </a:defRPr>
            </a:lvl4pPr>
            <a:lvl5pPr>
              <a:defRPr sz="1508">
                <a:solidFill>
                  <a:schemeClr val="accent1"/>
                </a:solidFill>
              </a:defRPr>
            </a:lvl5pPr>
          </a:lstStyle>
          <a:p>
            <a:pPr lvl="0"/>
            <a:r>
              <a:rPr lang="lt-LT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63471" y="2482852"/>
            <a:ext cx="7126108" cy="501649"/>
          </a:xfrm>
          <a:prstGeom prst="rect">
            <a:avLst/>
          </a:prstGeom>
        </p:spPr>
        <p:txBody>
          <a:bodyPr lIns="198114" tIns="99057" rIns="198114" bIns="99057"/>
          <a:lstStyle>
            <a:lvl1pPr>
              <a:buNone/>
              <a:defRPr sz="1645">
                <a:solidFill>
                  <a:schemeClr val="accent6"/>
                </a:solidFill>
              </a:defRPr>
            </a:lvl1pPr>
            <a:lvl2pPr>
              <a:buNone/>
              <a:defRPr sz="1645">
                <a:solidFill>
                  <a:schemeClr val="accent2"/>
                </a:solidFill>
              </a:defRPr>
            </a:lvl2pPr>
            <a:lvl3pPr>
              <a:buNone/>
              <a:defRPr sz="1645">
                <a:solidFill>
                  <a:schemeClr val="accent2"/>
                </a:solidFill>
              </a:defRPr>
            </a:lvl3pPr>
            <a:lvl4pPr>
              <a:buNone/>
              <a:defRPr sz="1645">
                <a:solidFill>
                  <a:schemeClr val="accent2"/>
                </a:solidFill>
              </a:defRPr>
            </a:lvl4pPr>
            <a:lvl5pPr>
              <a:buNone/>
              <a:defRPr sz="1645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Tekstas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rot="5400000">
            <a:off x="5758537" y="4962668"/>
            <a:ext cx="446799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50000">
                  <a:schemeClr val="accent3"/>
                </a:gs>
                <a:gs pos="100000">
                  <a:schemeClr val="tx2">
                    <a:lumMod val="20000"/>
                    <a:lumOff val="80000"/>
                    <a:alpha val="0"/>
                  </a:schemeClr>
                </a:gs>
              </a:gsLst>
              <a:lin ang="540000" scaled="0"/>
              <a:tileRect/>
            </a:gradFill>
          </a:ln>
          <a:effectLst>
            <a:outerShdw blurRad="50800" dist="25400" algn="l" rotWithShape="0">
              <a:prstClr val="black">
                <a:alpha val="27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14630400" cy="1219200"/>
          </a:xfrm>
          <a:prstGeom prst="rect">
            <a:avLst/>
          </a:prstGeom>
        </p:spPr>
        <p:txBody>
          <a:bodyPr lIns="198114" tIns="99057" rIns="198114" bIns="990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21"/>
          </p:nvPr>
        </p:nvSpPr>
        <p:spPr>
          <a:xfrm>
            <a:off x="812800" y="1384137"/>
            <a:ext cx="14630400" cy="1016000"/>
          </a:xfrm>
          <a:prstGeom prst="rect">
            <a:avLst/>
          </a:prstGeom>
        </p:spPr>
        <p:txBody>
          <a:bodyPr lIns="198114" tIns="99057" rIns="198114" bIns="99057"/>
          <a:lstStyle>
            <a:lvl1pPr>
              <a:defRPr sz="1645">
                <a:solidFill>
                  <a:srgbClr val="5F5F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867" y="8191335"/>
            <a:ext cx="7450667" cy="304800"/>
          </a:xfrm>
          <a:prstGeom prst="rect">
            <a:avLst/>
          </a:prstGeom>
        </p:spPr>
        <p:txBody>
          <a:bodyPr lIns="198114" tIns="99057" rIns="198114" bIns="99057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840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409" y="1"/>
            <a:ext cx="16257409" cy="9144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67" dirty="0">
                  <a:solidFill>
                    <a:prstClr val="black"/>
                  </a:solidFill>
                  <a:latin typeface="Helvetica Neue Thin"/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67" dirty="0">
                  <a:solidFill>
                    <a:prstClr val="black"/>
                  </a:solidFill>
                  <a:latin typeface="Helvetica Neue Thin"/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67" dirty="0">
                  <a:solidFill>
                    <a:prstClr val="black"/>
                  </a:solidFill>
                  <a:latin typeface="Helvetica Neue Thin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67" dirty="0">
                  <a:solidFill>
                    <a:prstClr val="black"/>
                  </a:solidFill>
                  <a:latin typeface="Helvetica Neue Thin"/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67" dirty="0">
                  <a:solidFill>
                    <a:prstClr val="black"/>
                  </a:solidFill>
                  <a:latin typeface="Helvetica Neue Thin"/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267" dirty="0">
                  <a:solidFill>
                    <a:prstClr val="black"/>
                  </a:solidFill>
                  <a:latin typeface="Helvetica Neue Thin"/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88574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6257969" cy="9144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267" dirty="0">
                <a:solidFill>
                  <a:prstClr val="black"/>
                </a:solidFill>
                <a:latin typeface="Helvetica Neue Thin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17551" y="717553"/>
            <a:ext cx="11055348" cy="5300132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71500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7550" y="717551"/>
            <a:ext cx="11055351" cy="530013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550" y="6252635"/>
            <a:ext cx="11055351" cy="169545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FE5D2D-8EC9-4C8A-BB2C-7C6DB803F878}" type="datetime1">
              <a:rPr lang="sv-SE" smtClean="0">
                <a:solidFill>
                  <a:prstClr val="white"/>
                </a:solidFill>
              </a:rPr>
              <a:pPr/>
              <a:t>2018-02-20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Confidentiality class    Relation    Identifier    Version    Status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3217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ly title">
    <p:bg>
      <p:bgPr>
        <a:gradFill flip="none" rotWithShape="1">
          <a:gsLst>
            <a:gs pos="15000">
              <a:srgbClr val="300048"/>
            </a:gs>
            <a:gs pos="58999">
              <a:srgbClr val="170A20"/>
            </a:gs>
            <a:gs pos="100000">
              <a:srgbClr val="100915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798911" y="410247"/>
            <a:ext cx="14936495" cy="17242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847443" y="8550469"/>
            <a:ext cx="549911" cy="5430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lt-LT" smtClean="0">
                <a:solidFill>
                  <a:prstClr val="black"/>
                </a:solidFill>
              </a:rPr>
              <a:pPr/>
              <a:t>‹#›</a:t>
            </a:fld>
            <a:endParaRPr lang="lt-LT" dirty="0">
              <a:solidFill>
                <a:prstClr val="black"/>
              </a:solidFill>
            </a:endParaRPr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64"/>
          <a:stretch/>
        </p:blipFill>
        <p:spPr>
          <a:xfrm>
            <a:off x="190502" y="8456157"/>
            <a:ext cx="463737" cy="46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14247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 stulpeliai su apraš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5" y="8428576"/>
            <a:ext cx="2063045" cy="486834"/>
          </a:xfrm>
          <a:prstGeom prst="rect">
            <a:avLst/>
          </a:prstGeom>
        </p:spPr>
        <p:txBody>
          <a:bodyPr lIns="91426" tIns="45713" rIns="91426" bIns="4571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</a:defRPr>
            </a:lvl1pPr>
          </a:lstStyle>
          <a:p>
            <a:pPr defTabSz="1625620" hangingPunct="1"/>
            <a:fld id="{C8BC21EE-517A-4474-8678-8E2585EAF1A3}" type="datetimeFigureOut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2018-02-20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8411643"/>
            <a:ext cx="5125156" cy="486834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defTabSz="1625620" hangingPunct="1"/>
            <a:endParaRPr lang="lt-LT" kern="1200" dirty="0">
              <a:solidFill>
                <a:srgbClr val="292929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43"/>
            <a:ext cx="1490133" cy="486834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  <a:ea typeface="ＭＳ Ｐゴシック" charset="-128"/>
              </a:defRPr>
            </a:lvl1pPr>
          </a:lstStyle>
          <a:p>
            <a:pPr defTabSz="1625620" hangingPunct="1"/>
            <a:fld id="{4626FF5E-685B-45C6-828D-9EBBE95C87C6}" type="slidenum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‹#›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812817" y="2997202"/>
            <a:ext cx="7044265" cy="4690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812821" y="2474384"/>
            <a:ext cx="7044261" cy="510116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chemeClr val="bg2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18"/>
          </p:nvPr>
        </p:nvSpPr>
        <p:spPr>
          <a:xfrm>
            <a:off x="8263472" y="2984501"/>
            <a:ext cx="7126112" cy="4690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263470" y="2482857"/>
            <a:ext cx="7126108" cy="501650"/>
          </a:xfrm>
          <a:prstGeom prst="rect">
            <a:avLst/>
          </a:prstGeom>
        </p:spPr>
        <p:txBody>
          <a:bodyPr/>
          <a:lstStyle>
            <a:lvl1pPr>
              <a:buNone/>
              <a:defRPr sz="2489">
                <a:solidFill>
                  <a:schemeClr val="bg2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Tekstas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21"/>
          </p:nvPr>
        </p:nvSpPr>
        <p:spPr>
          <a:xfrm>
            <a:off x="812800" y="1384137"/>
            <a:ext cx="14630400" cy="1016000"/>
          </a:xfrm>
          <a:prstGeom prst="rect">
            <a:avLst/>
          </a:prstGeom>
        </p:spPr>
        <p:txBody>
          <a:bodyPr/>
          <a:lstStyle>
            <a:lvl1pPr algn="just">
              <a:defRPr>
                <a:solidFill>
                  <a:srgbClr val="5F5F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9055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2800" y="0"/>
            <a:ext cx="14630400" cy="1219200"/>
          </a:xfrm>
          <a:prstGeom prst="rect">
            <a:avLst/>
          </a:prstGeom>
        </p:spPr>
        <p:txBody>
          <a:bodyPr lIns="198044" tIns="99021" rIns="198044" bIns="9902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41867" y="8191335"/>
            <a:ext cx="7450667" cy="304800"/>
          </a:xfrm>
          <a:prstGeom prst="rect">
            <a:avLst/>
          </a:prstGeom>
        </p:spPr>
        <p:txBody>
          <a:bodyPr lIns="198044" tIns="99021" rIns="198044" bIns="99021"/>
          <a:lstStyle>
            <a:lvl1pPr>
              <a:defRPr>
                <a:solidFill>
                  <a:srgbClr val="90D3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24"/>
          </p:nvPr>
        </p:nvSpPr>
        <p:spPr>
          <a:xfrm>
            <a:off x="6310495" y="8428572"/>
            <a:ext cx="2063045" cy="486833"/>
          </a:xfrm>
          <a:prstGeom prst="rect">
            <a:avLst/>
          </a:prstGeom>
        </p:spPr>
        <p:txBody>
          <a:bodyPr vert="horz" wrap="square" lIns="198044" tIns="99021" rIns="198044" bIns="99021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DDD7DB"/>
                </a:solidFill>
                <a:latin typeface="Calibri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lt-LT" sz="3840" dirty="0">
              <a:cs typeface="Arial" pitchFamily="34" charset="0"/>
              <a:sym typeface="Gill Sans" pitchFamily="-8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25"/>
          </p:nvPr>
        </p:nvSpPr>
        <p:spPr>
          <a:xfrm>
            <a:off x="812801" y="8411637"/>
            <a:ext cx="5125156" cy="486833"/>
          </a:xfrm>
          <a:prstGeom prst="rect">
            <a:avLst/>
          </a:prstGeom>
        </p:spPr>
        <p:txBody>
          <a:bodyPr lIns="198044" tIns="99021" rIns="198044" bIns="99021"/>
          <a:lstStyle>
            <a:lvl1pPr>
              <a:defRPr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40" dirty="0">
                <a:solidFill>
                  <a:srgbClr val="FFFFFF"/>
                </a:solidFill>
                <a:sym typeface="Gill Sans" pitchFamily="-84" charset="0"/>
              </a:rPr>
              <a:t>PAVADINIMAS</a:t>
            </a:r>
            <a:endParaRPr lang="lt-LT" sz="3840" dirty="0">
              <a:solidFill>
                <a:srgbClr val="FFFFFF"/>
              </a:solidFill>
              <a:sym typeface="Gill Sans" pitchFamily="-8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26"/>
          </p:nvPr>
        </p:nvSpPr>
        <p:spPr>
          <a:xfrm>
            <a:off x="10972800" y="8462437"/>
            <a:ext cx="1490133" cy="486833"/>
          </a:xfrm>
          <a:prstGeom prst="rect">
            <a:avLst/>
          </a:prstGeom>
        </p:spPr>
        <p:txBody>
          <a:bodyPr vert="horz" wrap="square" lIns="198044" tIns="99021" rIns="198044" bIns="99021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DDD7DB"/>
                </a:solidFill>
                <a:latin typeface="Calibri" pitchFamily="34" charset="0"/>
              </a:defRPr>
            </a:lvl1pPr>
          </a:lstStyle>
          <a:p>
            <a:fld id="{F29155D4-182F-4030-A7EF-0197E46029A0}" type="slidenum">
              <a:rPr lang="lt-LT" smtClean="0">
                <a:cs typeface="Arial" pitchFamily="34" charset="0"/>
              </a:rPr>
              <a:pPr/>
              <a:t>‹#›</a:t>
            </a:fld>
            <a:endParaRPr lang="lt-LT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16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8" y="1564634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8" y="8318900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-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2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9871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4267" dirty="0">
                <a:solidFill>
                  <a:prstClr val="black"/>
                </a:solidFill>
                <a:latin typeface="Helvetica Neue Thin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478367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0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1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3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5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8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1" y="2154766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021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40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/>
            <a:endParaRPr lang="en-GB" sz="26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8" y="478368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265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528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3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17" y="6473444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25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39" y="1872792"/>
            <a:ext cx="5396188" cy="5700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0" y="3727267"/>
            <a:ext cx="4259673" cy="17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400" y="3350400"/>
            <a:ext cx="12601600" cy="23368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384"/>
              </a:spcBef>
              <a:spcAft>
                <a:spcPts val="768"/>
              </a:spcAft>
              <a:buNone/>
              <a:defRPr sz="3200" baseline="0">
                <a:solidFill>
                  <a:srgbClr val="6C6F7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26400" y="201601"/>
            <a:ext cx="12601600" cy="2980800"/>
          </a:xfrm>
        </p:spPr>
        <p:txBody>
          <a:bodyPr anchor="b" anchorCtr="0"/>
          <a:lstStyle>
            <a:lvl1pPr>
              <a:defRPr sz="58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555199" y="8563200"/>
            <a:ext cx="31692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1219168" rtl="0" eaLnBrk="1" latinLnBrk="0" hangingPunct="1">
              <a:defRPr lang="en-US" sz="1333" kern="1200" baseline="0" smtClean="0">
                <a:solidFill>
                  <a:srgbClr val="6C6F70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r>
              <a:rPr lang="en-GB" dirty="0" err="1">
                <a:latin typeface="Helvetica Neue Thin"/>
              </a:rPr>
              <a:t>yyyy</a:t>
            </a:r>
            <a:r>
              <a:rPr lang="en-GB" dirty="0">
                <a:latin typeface="Helvetica Neue Thin"/>
              </a:rPr>
              <a:t>-mm-</a:t>
            </a:r>
            <a:r>
              <a:rPr lang="en-GB" dirty="0" err="1">
                <a:latin typeface="Helvetica Neue Thin"/>
              </a:rPr>
              <a:t>dd</a:t>
            </a:r>
            <a:r>
              <a:rPr lang="en-GB" dirty="0">
                <a:latin typeface="Helvetica Neue Thin"/>
              </a:rPr>
              <a:t> or Month </a:t>
            </a:r>
            <a:r>
              <a:rPr lang="en-GB" dirty="0" err="1">
                <a:latin typeface="Helvetica Neue Thin"/>
              </a:rPr>
              <a:t>dd</a:t>
            </a:r>
            <a:r>
              <a:rPr lang="en-GB" dirty="0">
                <a:latin typeface="Helvetica Neue Thin"/>
              </a:rPr>
              <a:t>, </a:t>
            </a:r>
            <a:r>
              <a:rPr lang="en-GB" dirty="0" err="1">
                <a:latin typeface="Helvetica Neue Thin"/>
              </a:rPr>
              <a:t>yyyy</a:t>
            </a:r>
            <a:endParaRPr lang="en-GB" dirty="0">
              <a:latin typeface="Helvetica Neue Thin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5201" y="8563200"/>
            <a:ext cx="5549041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333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 dirty="0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1601" y="8563200"/>
            <a:ext cx="800000" cy="5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43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aiškinimas iš kairės su apraš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0495" y="8428576"/>
            <a:ext cx="2063045" cy="486834"/>
          </a:xfrm>
          <a:prstGeom prst="rect">
            <a:avLst/>
          </a:prstGeom>
        </p:spPr>
        <p:txBody>
          <a:bodyPr lIns="91426" tIns="45713" rIns="91426" bIns="45713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</a:defRPr>
            </a:lvl1pPr>
          </a:lstStyle>
          <a:p>
            <a:pPr defTabSz="1625620" hangingPunct="1"/>
            <a:fld id="{C8BC21EE-517A-4474-8678-8E2585EAF1A3}" type="datetimeFigureOut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2018-02-20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8411643"/>
            <a:ext cx="5125156" cy="486834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defTabSz="1625620" hangingPunct="1"/>
            <a:endParaRPr lang="lt-LT" kern="1200" dirty="0">
              <a:solidFill>
                <a:srgbClr val="292929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0" y="8462443"/>
            <a:ext cx="1490133" cy="486834"/>
          </a:xfrm>
          <a:prstGeom prst="rect">
            <a:avLst/>
          </a:prstGeom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rebuchet MS" panose="020B0603020202020204" pitchFamily="34" charset="0"/>
                <a:ea typeface="ＭＳ Ｐゴシック" charset="-128"/>
              </a:defRPr>
            </a:lvl1pPr>
          </a:lstStyle>
          <a:p>
            <a:pPr defTabSz="1625620" hangingPunct="1"/>
            <a:fld id="{4626FF5E-685B-45C6-828D-9EBBE95C87C6}" type="slidenum">
              <a:rPr lang="lt-LT" kern="1200" smtClean="0">
                <a:solidFill>
                  <a:srgbClr val="292929"/>
                </a:solidFill>
                <a:cs typeface="+mn-cs"/>
              </a:rPr>
              <a:pPr defTabSz="1625620" hangingPunct="1"/>
              <a:t>‹#›</a:t>
            </a:fld>
            <a:endParaRPr lang="lt-LT" kern="1200" dirty="0">
              <a:solidFill>
                <a:srgbClr val="292929"/>
              </a:solidFill>
              <a:cs typeface="+mn-cs"/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4"/>
          </p:nvPr>
        </p:nvSpPr>
        <p:spPr>
          <a:xfrm>
            <a:off x="761998" y="3005667"/>
            <a:ext cx="4309536" cy="4690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lnSpc>
                <a:spcPct val="120000"/>
              </a:lnSpc>
              <a:spcBef>
                <a:spcPts val="2133"/>
              </a:spcBef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62015" y="2504018"/>
            <a:ext cx="4309534" cy="480484"/>
          </a:xfrm>
          <a:prstGeom prst="rect">
            <a:avLst/>
          </a:prstGeom>
        </p:spPr>
        <p:txBody>
          <a:bodyPr/>
          <a:lstStyle>
            <a:lvl1pPr>
              <a:buNone/>
              <a:defRPr sz="1956">
                <a:solidFill>
                  <a:srgbClr val="76CAE4"/>
                </a:solidFill>
              </a:defRPr>
            </a:lvl1pPr>
            <a:lvl2pPr>
              <a:buNone/>
              <a:defRPr sz="1956">
                <a:solidFill>
                  <a:schemeClr val="accent2"/>
                </a:solidFill>
              </a:defRPr>
            </a:lvl2pPr>
            <a:lvl3pPr>
              <a:buNone/>
              <a:defRPr sz="1956">
                <a:solidFill>
                  <a:schemeClr val="accent2"/>
                </a:solidFill>
              </a:defRPr>
            </a:lvl3pPr>
            <a:lvl4pPr>
              <a:buNone/>
              <a:defRPr sz="1956">
                <a:solidFill>
                  <a:schemeClr val="accent2"/>
                </a:solidFill>
              </a:defRPr>
            </a:lvl4pPr>
            <a:lvl5pPr>
              <a:buNone/>
              <a:defRPr sz="1956">
                <a:solidFill>
                  <a:schemeClr val="accent2"/>
                </a:solidFill>
              </a:defRPr>
            </a:lvl5pPr>
          </a:lstStyle>
          <a:p>
            <a:pPr lvl="0"/>
            <a:r>
              <a:rPr lang="lt-LT" dirty="0"/>
              <a:t>Kontekstas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16"/>
          </p:nvPr>
        </p:nvSpPr>
        <p:spPr>
          <a:xfrm>
            <a:off x="5937966" y="2504018"/>
            <a:ext cx="9454444" cy="51837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Wingdings" charset="2"/>
              <a:buNone/>
              <a:defRPr sz="1956">
                <a:solidFill>
                  <a:srgbClr val="5F5F5F"/>
                </a:solidFill>
              </a:defRPr>
            </a:lvl1pPr>
            <a:lvl2pPr>
              <a:defRPr sz="1778">
                <a:solidFill>
                  <a:schemeClr val="accent1"/>
                </a:solidFill>
              </a:defRPr>
            </a:lvl2pPr>
            <a:lvl3pPr>
              <a:defRPr sz="1778">
                <a:solidFill>
                  <a:schemeClr val="accent1"/>
                </a:solidFill>
              </a:defRPr>
            </a:lvl3pPr>
            <a:lvl4pPr>
              <a:defRPr sz="1778">
                <a:solidFill>
                  <a:schemeClr val="accent1"/>
                </a:solidFill>
              </a:defRPr>
            </a:lvl4pPr>
            <a:lvl5pPr>
              <a:defRPr sz="177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1"/>
          </p:nvPr>
        </p:nvSpPr>
        <p:spPr>
          <a:xfrm>
            <a:off x="812800" y="1384137"/>
            <a:ext cx="14630400" cy="1016000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5F5F5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469492" y="5181385"/>
            <a:ext cx="4061817" cy="0"/>
          </a:xfrm>
          <a:prstGeom prst="line">
            <a:avLst/>
          </a:prstGeom>
          <a:ln w="6350">
            <a:solidFill>
              <a:srgbClr val="90D3E0"/>
            </a:solidFill>
          </a:ln>
          <a:effectLst>
            <a:outerShdw dist="12700" algn="l" rotWithShape="0">
              <a:srgbClr val="FFFFFF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0"/>
            <a:ext cx="8805333" cy="1219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876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900" y="587547"/>
            <a:ext cx="9225335" cy="384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62560" tIns="81280" rIns="162560" bIns="8128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dirty="0">
              <a:solidFill>
                <a:srgbClr val="000000"/>
              </a:solidFill>
              <a:latin typeface="Helvetica Neue Thin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423781" y="584257"/>
            <a:ext cx="8849540" cy="2980267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56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90633" y="2536801"/>
            <a:ext cx="8733804" cy="83506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3911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3988" y="3099537"/>
            <a:ext cx="8730449" cy="926363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844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12380368" y="8028385"/>
            <a:ext cx="3617369" cy="110344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3200" dirty="0">
                <a:solidFill>
                  <a:srgbClr val="000000"/>
                </a:solidFill>
                <a:latin typeface="Helvetica Neue Thin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027190"/>
      </p:ext>
    </p:extLst>
  </p:cSld>
  <p:clrMapOvr>
    <a:masterClrMapping/>
  </p:clrMapOvr>
  <p:transition/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714" y="4"/>
            <a:ext cx="16268985" cy="9144384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128656" tIns="64341" rIns="128656" bIns="64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86473" fontAlgn="base">
              <a:spcBef>
                <a:spcPct val="0"/>
              </a:spcBef>
              <a:spcAft>
                <a:spcPct val="0"/>
              </a:spcAft>
            </a:pPr>
            <a:endParaRPr lang="en-US" sz="2540" dirty="0">
              <a:solidFill>
                <a:prstClr val="black"/>
              </a:solidFill>
              <a:latin typeface="Helvetica Neue Thin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3715616" y="8331529"/>
            <a:ext cx="1639856" cy="52712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23244" y="203213"/>
            <a:ext cx="12544779" cy="2980267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6208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71577" y="3418421"/>
            <a:ext cx="12504329" cy="673528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533"/>
              </a:spcBef>
              <a:spcAft>
                <a:spcPts val="1067"/>
              </a:spcAft>
              <a:buFontTx/>
              <a:buNone/>
              <a:defRPr sz="4232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407320" y="8561921"/>
            <a:ext cx="3168451" cy="510116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5769" y="8561921"/>
            <a:ext cx="5321833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917" y="8561921"/>
            <a:ext cx="722488" cy="510116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1211646" y="4127148"/>
            <a:ext cx="12464260" cy="1728192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963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49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659" y="1564635"/>
            <a:ext cx="7643343" cy="4988567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7333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9" y="6553201"/>
            <a:ext cx="7649633" cy="1748971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8369" y="8318901"/>
            <a:ext cx="3831105" cy="410369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4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128000" y="1"/>
            <a:ext cx="8128000" cy="9145735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05" y="491817"/>
            <a:ext cx="1782971" cy="7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95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152950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124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1"/>
            <a:ext cx="16256001" cy="9144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40" hangingPunct="1"/>
              <a:endParaRPr lang="en-GB" sz="2400" kern="1200" dirty="0">
                <a:solidFill>
                  <a:prstClr val="black"/>
                </a:solidFill>
                <a:latin typeface="Helvetica Neue Thin"/>
                <a:ea typeface="+mn-ea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78369" y="478369"/>
            <a:ext cx="11470217" cy="5822951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17" y="8229601"/>
            <a:ext cx="16255683" cy="914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1304131" y="8584208"/>
            <a:ext cx="1104000" cy="205184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408132" y="8584208"/>
            <a:ext cx="12340541" cy="2051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4748674" y="8584208"/>
            <a:ext cx="1024727" cy="205184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7313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867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8369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8128002" y="2154768"/>
            <a:ext cx="7649633" cy="609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47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79280" y="4124439"/>
            <a:ext cx="969440" cy="895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0" tIns="240000" rIns="480000" bIns="240000" rtlCol="0" anchor="ctr">
            <a:spAutoFit/>
          </a:bodyPr>
          <a:lstStyle/>
          <a:p>
            <a:pPr algn="ctr" defTabSz="1219140" hangingPunct="1"/>
            <a:endParaRPr lang="en-GB" sz="2667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78369"/>
            <a:ext cx="7649633" cy="111620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9" y="2154767"/>
            <a:ext cx="7649633" cy="60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128000" y="-1"/>
            <a:ext cx="8128000" cy="8229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242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700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503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617" y="6473445"/>
            <a:ext cx="4434323" cy="37664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26" y="-2790335"/>
            <a:ext cx="6970113" cy="59156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938" y="1872792"/>
            <a:ext cx="5396188" cy="57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125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6.xml"/><Relationship Id="rId117" Type="http://schemas.openxmlformats.org/officeDocument/2006/relationships/slideLayout" Target="../slideLayouts/slideLayout257.xml"/><Relationship Id="rId21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82.xml"/><Relationship Id="rId47" Type="http://schemas.openxmlformats.org/officeDocument/2006/relationships/slideLayout" Target="../slideLayouts/slideLayout187.xml"/><Relationship Id="rId63" Type="http://schemas.openxmlformats.org/officeDocument/2006/relationships/slideLayout" Target="../slideLayouts/slideLayout203.xml"/><Relationship Id="rId68" Type="http://schemas.openxmlformats.org/officeDocument/2006/relationships/slideLayout" Target="../slideLayouts/slideLayout208.xml"/><Relationship Id="rId84" Type="http://schemas.openxmlformats.org/officeDocument/2006/relationships/slideLayout" Target="../slideLayouts/slideLayout224.xml"/><Relationship Id="rId89" Type="http://schemas.openxmlformats.org/officeDocument/2006/relationships/slideLayout" Target="../slideLayouts/slideLayout229.xml"/><Relationship Id="rId112" Type="http://schemas.openxmlformats.org/officeDocument/2006/relationships/slideLayout" Target="../slideLayouts/slideLayout252.xml"/><Relationship Id="rId133" Type="http://schemas.openxmlformats.org/officeDocument/2006/relationships/slideLayout" Target="../slideLayouts/slideLayout273.xml"/><Relationship Id="rId138" Type="http://schemas.openxmlformats.org/officeDocument/2006/relationships/slideLayout" Target="../slideLayouts/slideLayout278.xml"/><Relationship Id="rId154" Type="http://schemas.openxmlformats.org/officeDocument/2006/relationships/slideLayout" Target="../slideLayouts/slideLayout294.xml"/><Relationship Id="rId159" Type="http://schemas.openxmlformats.org/officeDocument/2006/relationships/slideLayout" Target="../slideLayouts/slideLayout299.xml"/><Relationship Id="rId175" Type="http://schemas.openxmlformats.org/officeDocument/2006/relationships/slideLayout" Target="../slideLayouts/slideLayout315.xml"/><Relationship Id="rId170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156.xml"/><Relationship Id="rId107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72.xml"/><Relationship Id="rId37" Type="http://schemas.openxmlformats.org/officeDocument/2006/relationships/slideLayout" Target="../slideLayouts/slideLayout177.xml"/><Relationship Id="rId53" Type="http://schemas.openxmlformats.org/officeDocument/2006/relationships/slideLayout" Target="../slideLayouts/slideLayout193.xml"/><Relationship Id="rId58" Type="http://schemas.openxmlformats.org/officeDocument/2006/relationships/slideLayout" Target="../slideLayouts/slideLayout198.xml"/><Relationship Id="rId74" Type="http://schemas.openxmlformats.org/officeDocument/2006/relationships/slideLayout" Target="../slideLayouts/slideLayout214.xml"/><Relationship Id="rId79" Type="http://schemas.openxmlformats.org/officeDocument/2006/relationships/slideLayout" Target="../slideLayouts/slideLayout219.xml"/><Relationship Id="rId102" Type="http://schemas.openxmlformats.org/officeDocument/2006/relationships/slideLayout" Target="../slideLayouts/slideLayout242.xml"/><Relationship Id="rId123" Type="http://schemas.openxmlformats.org/officeDocument/2006/relationships/slideLayout" Target="../slideLayouts/slideLayout263.xml"/><Relationship Id="rId128" Type="http://schemas.openxmlformats.org/officeDocument/2006/relationships/slideLayout" Target="../slideLayouts/slideLayout268.xml"/><Relationship Id="rId144" Type="http://schemas.openxmlformats.org/officeDocument/2006/relationships/slideLayout" Target="../slideLayouts/slideLayout284.xml"/><Relationship Id="rId149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145.xml"/><Relationship Id="rId90" Type="http://schemas.openxmlformats.org/officeDocument/2006/relationships/slideLayout" Target="../slideLayouts/slideLayout230.xml"/><Relationship Id="rId95" Type="http://schemas.openxmlformats.org/officeDocument/2006/relationships/slideLayout" Target="../slideLayouts/slideLayout235.xml"/><Relationship Id="rId160" Type="http://schemas.openxmlformats.org/officeDocument/2006/relationships/slideLayout" Target="../slideLayouts/slideLayout300.xml"/><Relationship Id="rId165" Type="http://schemas.openxmlformats.org/officeDocument/2006/relationships/slideLayout" Target="../slideLayouts/slideLayout305.xml"/><Relationship Id="rId181" Type="http://schemas.openxmlformats.org/officeDocument/2006/relationships/slideLayout" Target="../slideLayouts/slideLayout321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43" Type="http://schemas.openxmlformats.org/officeDocument/2006/relationships/slideLayout" Target="../slideLayouts/slideLayout183.xml"/><Relationship Id="rId48" Type="http://schemas.openxmlformats.org/officeDocument/2006/relationships/slideLayout" Target="../slideLayouts/slideLayout188.xml"/><Relationship Id="rId64" Type="http://schemas.openxmlformats.org/officeDocument/2006/relationships/slideLayout" Target="../slideLayouts/slideLayout204.xml"/><Relationship Id="rId69" Type="http://schemas.openxmlformats.org/officeDocument/2006/relationships/slideLayout" Target="../slideLayouts/slideLayout209.xml"/><Relationship Id="rId113" Type="http://schemas.openxmlformats.org/officeDocument/2006/relationships/slideLayout" Target="../slideLayouts/slideLayout253.xml"/><Relationship Id="rId118" Type="http://schemas.openxmlformats.org/officeDocument/2006/relationships/slideLayout" Target="../slideLayouts/slideLayout258.xml"/><Relationship Id="rId134" Type="http://schemas.openxmlformats.org/officeDocument/2006/relationships/slideLayout" Target="../slideLayouts/slideLayout274.xml"/><Relationship Id="rId139" Type="http://schemas.openxmlformats.org/officeDocument/2006/relationships/slideLayout" Target="../slideLayouts/slideLayout279.xml"/><Relationship Id="rId80" Type="http://schemas.openxmlformats.org/officeDocument/2006/relationships/slideLayout" Target="../slideLayouts/slideLayout220.xml"/><Relationship Id="rId85" Type="http://schemas.openxmlformats.org/officeDocument/2006/relationships/slideLayout" Target="../slideLayouts/slideLayout225.xml"/><Relationship Id="rId150" Type="http://schemas.openxmlformats.org/officeDocument/2006/relationships/slideLayout" Target="../slideLayouts/slideLayout290.xml"/><Relationship Id="rId155" Type="http://schemas.openxmlformats.org/officeDocument/2006/relationships/slideLayout" Target="../slideLayouts/slideLayout295.xml"/><Relationship Id="rId171" Type="http://schemas.openxmlformats.org/officeDocument/2006/relationships/slideLayout" Target="../slideLayouts/slideLayout311.xml"/><Relationship Id="rId176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73.xml"/><Relationship Id="rId38" Type="http://schemas.openxmlformats.org/officeDocument/2006/relationships/slideLayout" Target="../slideLayouts/slideLayout178.xml"/><Relationship Id="rId59" Type="http://schemas.openxmlformats.org/officeDocument/2006/relationships/slideLayout" Target="../slideLayouts/slideLayout199.xml"/><Relationship Id="rId103" Type="http://schemas.openxmlformats.org/officeDocument/2006/relationships/slideLayout" Target="../slideLayouts/slideLayout243.xml"/><Relationship Id="rId108" Type="http://schemas.openxmlformats.org/officeDocument/2006/relationships/slideLayout" Target="../slideLayouts/slideLayout248.xml"/><Relationship Id="rId124" Type="http://schemas.openxmlformats.org/officeDocument/2006/relationships/slideLayout" Target="../slideLayouts/slideLayout264.xml"/><Relationship Id="rId129" Type="http://schemas.openxmlformats.org/officeDocument/2006/relationships/slideLayout" Target="../slideLayouts/slideLayout269.xml"/><Relationship Id="rId54" Type="http://schemas.openxmlformats.org/officeDocument/2006/relationships/slideLayout" Target="../slideLayouts/slideLayout194.xml"/><Relationship Id="rId70" Type="http://schemas.openxmlformats.org/officeDocument/2006/relationships/slideLayout" Target="../slideLayouts/slideLayout210.xml"/><Relationship Id="rId75" Type="http://schemas.openxmlformats.org/officeDocument/2006/relationships/slideLayout" Target="../slideLayouts/slideLayout215.xml"/><Relationship Id="rId91" Type="http://schemas.openxmlformats.org/officeDocument/2006/relationships/slideLayout" Target="../slideLayouts/slideLayout231.xml"/><Relationship Id="rId96" Type="http://schemas.openxmlformats.org/officeDocument/2006/relationships/slideLayout" Target="../slideLayouts/slideLayout236.xml"/><Relationship Id="rId140" Type="http://schemas.openxmlformats.org/officeDocument/2006/relationships/slideLayout" Target="../slideLayouts/slideLayout280.xml"/><Relationship Id="rId145" Type="http://schemas.openxmlformats.org/officeDocument/2006/relationships/slideLayout" Target="../slideLayouts/slideLayout285.xml"/><Relationship Id="rId161" Type="http://schemas.openxmlformats.org/officeDocument/2006/relationships/slideLayout" Target="../slideLayouts/slideLayout301.xml"/><Relationship Id="rId166" Type="http://schemas.openxmlformats.org/officeDocument/2006/relationships/slideLayout" Target="../slideLayouts/slideLayout306.xml"/><Relationship Id="rId18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49" Type="http://schemas.openxmlformats.org/officeDocument/2006/relationships/slideLayout" Target="../slideLayouts/slideLayout189.xml"/><Relationship Id="rId114" Type="http://schemas.openxmlformats.org/officeDocument/2006/relationships/slideLayout" Target="../slideLayouts/slideLayout254.xml"/><Relationship Id="rId119" Type="http://schemas.openxmlformats.org/officeDocument/2006/relationships/slideLayout" Target="../slideLayouts/slideLayout259.xml"/><Relationship Id="rId44" Type="http://schemas.openxmlformats.org/officeDocument/2006/relationships/slideLayout" Target="../slideLayouts/slideLayout184.xml"/><Relationship Id="rId60" Type="http://schemas.openxmlformats.org/officeDocument/2006/relationships/slideLayout" Target="../slideLayouts/slideLayout200.xml"/><Relationship Id="rId65" Type="http://schemas.openxmlformats.org/officeDocument/2006/relationships/slideLayout" Target="../slideLayouts/slideLayout205.xml"/><Relationship Id="rId81" Type="http://schemas.openxmlformats.org/officeDocument/2006/relationships/slideLayout" Target="../slideLayouts/slideLayout221.xml"/><Relationship Id="rId86" Type="http://schemas.openxmlformats.org/officeDocument/2006/relationships/slideLayout" Target="../slideLayouts/slideLayout226.xml"/><Relationship Id="rId130" Type="http://schemas.openxmlformats.org/officeDocument/2006/relationships/slideLayout" Target="../slideLayouts/slideLayout270.xml"/><Relationship Id="rId135" Type="http://schemas.openxmlformats.org/officeDocument/2006/relationships/slideLayout" Target="../slideLayouts/slideLayout275.xml"/><Relationship Id="rId151" Type="http://schemas.openxmlformats.org/officeDocument/2006/relationships/slideLayout" Target="../slideLayouts/slideLayout291.xml"/><Relationship Id="rId156" Type="http://schemas.openxmlformats.org/officeDocument/2006/relationships/slideLayout" Target="../slideLayouts/slideLayout296.xml"/><Relationship Id="rId177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72" Type="http://schemas.openxmlformats.org/officeDocument/2006/relationships/slideLayout" Target="../slideLayouts/slideLayout312.xml"/><Relationship Id="rId180" Type="http://schemas.openxmlformats.org/officeDocument/2006/relationships/slideLayout" Target="../slideLayouts/slideLayout320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9.xml"/><Relationship Id="rId109" Type="http://schemas.openxmlformats.org/officeDocument/2006/relationships/slideLayout" Target="../slideLayouts/slideLayout249.xml"/><Relationship Id="rId34" Type="http://schemas.openxmlformats.org/officeDocument/2006/relationships/slideLayout" Target="../slideLayouts/slideLayout174.xml"/><Relationship Id="rId50" Type="http://schemas.openxmlformats.org/officeDocument/2006/relationships/slideLayout" Target="../slideLayouts/slideLayout190.xml"/><Relationship Id="rId55" Type="http://schemas.openxmlformats.org/officeDocument/2006/relationships/slideLayout" Target="../slideLayouts/slideLayout195.xml"/><Relationship Id="rId76" Type="http://schemas.openxmlformats.org/officeDocument/2006/relationships/slideLayout" Target="../slideLayouts/slideLayout216.xml"/><Relationship Id="rId97" Type="http://schemas.openxmlformats.org/officeDocument/2006/relationships/slideLayout" Target="../slideLayouts/slideLayout237.xml"/><Relationship Id="rId104" Type="http://schemas.openxmlformats.org/officeDocument/2006/relationships/slideLayout" Target="../slideLayouts/slideLayout244.xml"/><Relationship Id="rId120" Type="http://schemas.openxmlformats.org/officeDocument/2006/relationships/slideLayout" Target="../slideLayouts/slideLayout260.xml"/><Relationship Id="rId125" Type="http://schemas.openxmlformats.org/officeDocument/2006/relationships/slideLayout" Target="../slideLayouts/slideLayout265.xml"/><Relationship Id="rId141" Type="http://schemas.openxmlformats.org/officeDocument/2006/relationships/slideLayout" Target="../slideLayouts/slideLayout281.xml"/><Relationship Id="rId146" Type="http://schemas.openxmlformats.org/officeDocument/2006/relationships/slideLayout" Target="../slideLayouts/slideLayout286.xml"/><Relationship Id="rId167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147.xml"/><Relationship Id="rId71" Type="http://schemas.openxmlformats.org/officeDocument/2006/relationships/slideLayout" Target="../slideLayouts/slideLayout211.xml"/><Relationship Id="rId92" Type="http://schemas.openxmlformats.org/officeDocument/2006/relationships/slideLayout" Target="../slideLayouts/slideLayout232.xml"/><Relationship Id="rId162" Type="http://schemas.openxmlformats.org/officeDocument/2006/relationships/slideLayout" Target="../slideLayouts/slideLayout302.xml"/><Relationship Id="rId183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29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80.xml"/><Relationship Id="rId45" Type="http://schemas.openxmlformats.org/officeDocument/2006/relationships/slideLayout" Target="../slideLayouts/slideLayout185.xml"/><Relationship Id="rId66" Type="http://schemas.openxmlformats.org/officeDocument/2006/relationships/slideLayout" Target="../slideLayouts/slideLayout206.xml"/><Relationship Id="rId87" Type="http://schemas.openxmlformats.org/officeDocument/2006/relationships/slideLayout" Target="../slideLayouts/slideLayout227.xml"/><Relationship Id="rId110" Type="http://schemas.openxmlformats.org/officeDocument/2006/relationships/slideLayout" Target="../slideLayouts/slideLayout250.xml"/><Relationship Id="rId115" Type="http://schemas.openxmlformats.org/officeDocument/2006/relationships/slideLayout" Target="../slideLayouts/slideLayout255.xml"/><Relationship Id="rId131" Type="http://schemas.openxmlformats.org/officeDocument/2006/relationships/slideLayout" Target="../slideLayouts/slideLayout271.xml"/><Relationship Id="rId136" Type="http://schemas.openxmlformats.org/officeDocument/2006/relationships/slideLayout" Target="../slideLayouts/slideLayout276.xml"/><Relationship Id="rId157" Type="http://schemas.openxmlformats.org/officeDocument/2006/relationships/slideLayout" Target="../slideLayouts/slideLayout297.xml"/><Relationship Id="rId178" Type="http://schemas.openxmlformats.org/officeDocument/2006/relationships/slideLayout" Target="../slideLayouts/slideLayout318.xml"/><Relationship Id="rId61" Type="http://schemas.openxmlformats.org/officeDocument/2006/relationships/slideLayout" Target="../slideLayouts/slideLayout201.xml"/><Relationship Id="rId82" Type="http://schemas.openxmlformats.org/officeDocument/2006/relationships/slideLayout" Target="../slideLayouts/slideLayout222.xml"/><Relationship Id="rId152" Type="http://schemas.openxmlformats.org/officeDocument/2006/relationships/slideLayout" Target="../slideLayouts/slideLayout292.xml"/><Relationship Id="rId173" Type="http://schemas.openxmlformats.org/officeDocument/2006/relationships/slideLayout" Target="../slideLayouts/slideLayout313.xml"/><Relationship Id="rId1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75.xml"/><Relationship Id="rId56" Type="http://schemas.openxmlformats.org/officeDocument/2006/relationships/slideLayout" Target="../slideLayouts/slideLayout196.xml"/><Relationship Id="rId77" Type="http://schemas.openxmlformats.org/officeDocument/2006/relationships/slideLayout" Target="../slideLayouts/slideLayout217.xml"/><Relationship Id="rId100" Type="http://schemas.openxmlformats.org/officeDocument/2006/relationships/slideLayout" Target="../slideLayouts/slideLayout240.xml"/><Relationship Id="rId105" Type="http://schemas.openxmlformats.org/officeDocument/2006/relationships/slideLayout" Target="../slideLayouts/slideLayout245.xml"/><Relationship Id="rId126" Type="http://schemas.openxmlformats.org/officeDocument/2006/relationships/slideLayout" Target="../slideLayouts/slideLayout266.xml"/><Relationship Id="rId147" Type="http://schemas.openxmlformats.org/officeDocument/2006/relationships/slideLayout" Target="../slideLayouts/slideLayout287.xml"/><Relationship Id="rId168" Type="http://schemas.openxmlformats.org/officeDocument/2006/relationships/slideLayout" Target="../slideLayouts/slideLayout308.xml"/><Relationship Id="rId8" Type="http://schemas.openxmlformats.org/officeDocument/2006/relationships/slideLayout" Target="../slideLayouts/slideLayout148.xml"/><Relationship Id="rId51" Type="http://schemas.openxmlformats.org/officeDocument/2006/relationships/slideLayout" Target="../slideLayouts/slideLayout191.xml"/><Relationship Id="rId72" Type="http://schemas.openxmlformats.org/officeDocument/2006/relationships/slideLayout" Target="../slideLayouts/slideLayout212.xml"/><Relationship Id="rId93" Type="http://schemas.openxmlformats.org/officeDocument/2006/relationships/slideLayout" Target="../slideLayouts/slideLayout233.xml"/><Relationship Id="rId98" Type="http://schemas.openxmlformats.org/officeDocument/2006/relationships/slideLayout" Target="../slideLayouts/slideLayout238.xml"/><Relationship Id="rId121" Type="http://schemas.openxmlformats.org/officeDocument/2006/relationships/slideLayout" Target="../slideLayouts/slideLayout261.xml"/><Relationship Id="rId142" Type="http://schemas.openxmlformats.org/officeDocument/2006/relationships/slideLayout" Target="../slideLayouts/slideLayout282.xml"/><Relationship Id="rId163" Type="http://schemas.openxmlformats.org/officeDocument/2006/relationships/slideLayout" Target="../slideLayouts/slideLayout303.xml"/><Relationship Id="rId184" Type="http://schemas.openxmlformats.org/officeDocument/2006/relationships/image" Target="../media/image21.jpeg"/><Relationship Id="rId3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86.xml"/><Relationship Id="rId67" Type="http://schemas.openxmlformats.org/officeDocument/2006/relationships/slideLayout" Target="../slideLayouts/slideLayout207.xml"/><Relationship Id="rId116" Type="http://schemas.openxmlformats.org/officeDocument/2006/relationships/slideLayout" Target="../slideLayouts/slideLayout256.xml"/><Relationship Id="rId137" Type="http://schemas.openxmlformats.org/officeDocument/2006/relationships/slideLayout" Target="../slideLayouts/slideLayout277.xml"/><Relationship Id="rId158" Type="http://schemas.openxmlformats.org/officeDocument/2006/relationships/slideLayout" Target="../slideLayouts/slideLayout298.xml"/><Relationship Id="rId20" Type="http://schemas.openxmlformats.org/officeDocument/2006/relationships/slideLayout" Target="../slideLayouts/slideLayout160.xml"/><Relationship Id="rId41" Type="http://schemas.openxmlformats.org/officeDocument/2006/relationships/slideLayout" Target="../slideLayouts/slideLayout181.xml"/><Relationship Id="rId62" Type="http://schemas.openxmlformats.org/officeDocument/2006/relationships/slideLayout" Target="../slideLayouts/slideLayout202.xml"/><Relationship Id="rId83" Type="http://schemas.openxmlformats.org/officeDocument/2006/relationships/slideLayout" Target="../slideLayouts/slideLayout223.xml"/><Relationship Id="rId88" Type="http://schemas.openxmlformats.org/officeDocument/2006/relationships/slideLayout" Target="../slideLayouts/slideLayout228.xml"/><Relationship Id="rId111" Type="http://schemas.openxmlformats.org/officeDocument/2006/relationships/slideLayout" Target="../slideLayouts/slideLayout251.xml"/><Relationship Id="rId132" Type="http://schemas.openxmlformats.org/officeDocument/2006/relationships/slideLayout" Target="../slideLayouts/slideLayout272.xml"/><Relationship Id="rId153" Type="http://schemas.openxmlformats.org/officeDocument/2006/relationships/slideLayout" Target="../slideLayouts/slideLayout293.xml"/><Relationship Id="rId174" Type="http://schemas.openxmlformats.org/officeDocument/2006/relationships/slideLayout" Target="../slideLayouts/slideLayout314.xml"/><Relationship Id="rId179" Type="http://schemas.openxmlformats.org/officeDocument/2006/relationships/slideLayout" Target="../slideLayouts/slideLayout319.xml"/><Relationship Id="rId15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76.xml"/><Relationship Id="rId57" Type="http://schemas.openxmlformats.org/officeDocument/2006/relationships/slideLayout" Target="../slideLayouts/slideLayout197.xml"/><Relationship Id="rId106" Type="http://schemas.openxmlformats.org/officeDocument/2006/relationships/slideLayout" Target="../slideLayouts/slideLayout246.xml"/><Relationship Id="rId127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71.xml"/><Relationship Id="rId52" Type="http://schemas.openxmlformats.org/officeDocument/2006/relationships/slideLayout" Target="../slideLayouts/slideLayout192.xml"/><Relationship Id="rId73" Type="http://schemas.openxmlformats.org/officeDocument/2006/relationships/slideLayout" Target="../slideLayouts/slideLayout213.xml"/><Relationship Id="rId78" Type="http://schemas.openxmlformats.org/officeDocument/2006/relationships/slideLayout" Target="../slideLayouts/slideLayout218.xml"/><Relationship Id="rId94" Type="http://schemas.openxmlformats.org/officeDocument/2006/relationships/slideLayout" Target="../slideLayouts/slideLayout234.xml"/><Relationship Id="rId99" Type="http://schemas.openxmlformats.org/officeDocument/2006/relationships/slideLayout" Target="../slideLayouts/slideLayout239.xml"/><Relationship Id="rId101" Type="http://schemas.openxmlformats.org/officeDocument/2006/relationships/slideLayout" Target="../slideLayouts/slideLayout241.xml"/><Relationship Id="rId122" Type="http://schemas.openxmlformats.org/officeDocument/2006/relationships/slideLayout" Target="../slideLayouts/slideLayout262.xml"/><Relationship Id="rId143" Type="http://schemas.openxmlformats.org/officeDocument/2006/relationships/slideLayout" Target="../slideLayouts/slideLayout283.xml"/><Relationship Id="rId148" Type="http://schemas.openxmlformats.org/officeDocument/2006/relationships/slideLayout" Target="../slideLayouts/slideLayout288.xml"/><Relationship Id="rId164" Type="http://schemas.openxmlformats.org/officeDocument/2006/relationships/slideLayout" Target="../slideLayouts/slideLayout304.xml"/><Relationship Id="rId169" Type="http://schemas.openxmlformats.org/officeDocument/2006/relationships/slideLayout" Target="../slideLayouts/slideLayout3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7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326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7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356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6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375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94.xml"/><Relationship Id="rId9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theme" Target="../theme/theme22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11.xml"/><Relationship Id="rId21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410.xml"/><Relationship Id="rId16" Type="http://schemas.openxmlformats.org/officeDocument/2006/relationships/slideLayout" Target="../slideLayouts/slideLayout424.xml"/><Relationship Id="rId20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5" Type="http://schemas.openxmlformats.org/officeDocument/2006/relationships/slideLayout" Target="../slideLayouts/slideLayout423.xml"/><Relationship Id="rId23" Type="http://schemas.openxmlformats.org/officeDocument/2006/relationships/image" Target="../media/image32.png"/><Relationship Id="rId10" Type="http://schemas.openxmlformats.org/officeDocument/2006/relationships/slideLayout" Target="../slideLayouts/slideLayout418.xml"/><Relationship Id="rId19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4" Type="http://schemas.openxmlformats.org/officeDocument/2006/relationships/slideLayout" Target="../slideLayouts/slideLayout422.xml"/><Relationship Id="rId22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slideLayout" Target="../slideLayouts/slideLayout442.xml"/><Relationship Id="rId18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32.xml"/><Relationship Id="rId21" Type="http://schemas.openxmlformats.org/officeDocument/2006/relationships/theme" Target="../theme/theme24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17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431.xml"/><Relationship Id="rId16" Type="http://schemas.openxmlformats.org/officeDocument/2006/relationships/slideLayout" Target="../slideLayouts/slideLayout445.xml"/><Relationship Id="rId20" Type="http://schemas.openxmlformats.org/officeDocument/2006/relationships/slideLayout" Target="../slideLayouts/slideLayout449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5" Type="http://schemas.openxmlformats.org/officeDocument/2006/relationships/slideLayout" Target="../slideLayouts/slideLayout444.xml"/><Relationship Id="rId10" Type="http://schemas.openxmlformats.org/officeDocument/2006/relationships/slideLayout" Target="../slideLayouts/slideLayout439.xml"/><Relationship Id="rId19" Type="http://schemas.openxmlformats.org/officeDocument/2006/relationships/slideLayout" Target="../slideLayouts/slideLayout448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slideLayout" Target="../slideLayouts/slideLayout443.xml"/><Relationship Id="rId22" Type="http://schemas.openxmlformats.org/officeDocument/2006/relationships/image" Target="../media/image3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7.xml"/><Relationship Id="rId13" Type="http://schemas.openxmlformats.org/officeDocument/2006/relationships/slideLayout" Target="../slideLayouts/slideLayout462.xml"/><Relationship Id="rId18" Type="http://schemas.openxmlformats.org/officeDocument/2006/relationships/slideLayout" Target="../slideLayouts/slideLayout467.xml"/><Relationship Id="rId3" Type="http://schemas.openxmlformats.org/officeDocument/2006/relationships/slideLayout" Target="../slideLayouts/slideLayout452.xml"/><Relationship Id="rId21" Type="http://schemas.openxmlformats.org/officeDocument/2006/relationships/theme" Target="../theme/theme25.xml"/><Relationship Id="rId7" Type="http://schemas.openxmlformats.org/officeDocument/2006/relationships/slideLayout" Target="../slideLayouts/slideLayout456.xml"/><Relationship Id="rId12" Type="http://schemas.openxmlformats.org/officeDocument/2006/relationships/slideLayout" Target="../slideLayouts/slideLayout461.xml"/><Relationship Id="rId17" Type="http://schemas.openxmlformats.org/officeDocument/2006/relationships/slideLayout" Target="../slideLayouts/slideLayout466.xml"/><Relationship Id="rId2" Type="http://schemas.openxmlformats.org/officeDocument/2006/relationships/slideLayout" Target="../slideLayouts/slideLayout451.xml"/><Relationship Id="rId16" Type="http://schemas.openxmlformats.org/officeDocument/2006/relationships/slideLayout" Target="../slideLayouts/slideLayout465.xml"/><Relationship Id="rId20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50.xml"/><Relationship Id="rId6" Type="http://schemas.openxmlformats.org/officeDocument/2006/relationships/slideLayout" Target="../slideLayouts/slideLayout455.xml"/><Relationship Id="rId11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454.xml"/><Relationship Id="rId15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59.xml"/><Relationship Id="rId19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53.xml"/><Relationship Id="rId9" Type="http://schemas.openxmlformats.org/officeDocument/2006/relationships/slideLayout" Target="../slideLayouts/slideLayout458.xml"/><Relationship Id="rId14" Type="http://schemas.openxmlformats.org/officeDocument/2006/relationships/slideLayout" Target="../slideLayouts/slideLayout463.xml"/><Relationship Id="rId22" Type="http://schemas.openxmlformats.org/officeDocument/2006/relationships/image" Target="../media/image3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13" Type="http://schemas.openxmlformats.org/officeDocument/2006/relationships/slideLayout" Target="../slideLayouts/slideLayout482.xml"/><Relationship Id="rId18" Type="http://schemas.openxmlformats.org/officeDocument/2006/relationships/slideLayout" Target="../slideLayouts/slideLayout487.xml"/><Relationship Id="rId3" Type="http://schemas.openxmlformats.org/officeDocument/2006/relationships/slideLayout" Target="../slideLayouts/slideLayout472.xml"/><Relationship Id="rId21" Type="http://schemas.openxmlformats.org/officeDocument/2006/relationships/theme" Target="../theme/theme26.xml"/><Relationship Id="rId7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1.xml"/><Relationship Id="rId17" Type="http://schemas.openxmlformats.org/officeDocument/2006/relationships/slideLayout" Target="../slideLayouts/slideLayout486.xml"/><Relationship Id="rId2" Type="http://schemas.openxmlformats.org/officeDocument/2006/relationships/slideLayout" Target="../slideLayouts/slideLayout471.xml"/><Relationship Id="rId16" Type="http://schemas.openxmlformats.org/officeDocument/2006/relationships/slideLayout" Target="../slideLayouts/slideLayout485.xml"/><Relationship Id="rId20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79.xml"/><Relationship Id="rId19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Relationship Id="rId14" Type="http://schemas.openxmlformats.org/officeDocument/2006/relationships/slideLayout" Target="../slideLayouts/slideLayout483.xml"/><Relationship Id="rId22" Type="http://schemas.openxmlformats.org/officeDocument/2006/relationships/image" Target="../media/image3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slideLayout" Target="../slideLayouts/slideLayout502.xml"/><Relationship Id="rId18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492.xml"/><Relationship Id="rId21" Type="http://schemas.openxmlformats.org/officeDocument/2006/relationships/theme" Target="../theme/theme27.xml"/><Relationship Id="rId7" Type="http://schemas.openxmlformats.org/officeDocument/2006/relationships/slideLayout" Target="../slideLayouts/slideLayout496.xml"/><Relationship Id="rId12" Type="http://schemas.openxmlformats.org/officeDocument/2006/relationships/slideLayout" Target="../slideLayouts/slideLayout501.xml"/><Relationship Id="rId17" Type="http://schemas.openxmlformats.org/officeDocument/2006/relationships/slideLayout" Target="../slideLayouts/slideLayout506.xml"/><Relationship Id="rId2" Type="http://schemas.openxmlformats.org/officeDocument/2006/relationships/slideLayout" Target="../slideLayouts/slideLayout491.xml"/><Relationship Id="rId16" Type="http://schemas.openxmlformats.org/officeDocument/2006/relationships/slideLayout" Target="../slideLayouts/slideLayout505.xml"/><Relationship Id="rId20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499.xml"/><Relationship Id="rId19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Relationship Id="rId14" Type="http://schemas.openxmlformats.org/officeDocument/2006/relationships/slideLayout" Target="../slideLayouts/slideLayout503.xml"/><Relationship Id="rId22" Type="http://schemas.openxmlformats.org/officeDocument/2006/relationships/image" Target="../media/image3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slideLayout" Target="../slideLayouts/slideLayout522.xml"/><Relationship Id="rId18" Type="http://schemas.openxmlformats.org/officeDocument/2006/relationships/slideLayout" Target="../slideLayouts/slideLayout527.xml"/><Relationship Id="rId3" Type="http://schemas.openxmlformats.org/officeDocument/2006/relationships/slideLayout" Target="../slideLayouts/slideLayout512.xml"/><Relationship Id="rId21" Type="http://schemas.openxmlformats.org/officeDocument/2006/relationships/theme" Target="../theme/theme28.xml"/><Relationship Id="rId7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1.xml"/><Relationship Id="rId17" Type="http://schemas.openxmlformats.org/officeDocument/2006/relationships/slideLayout" Target="../slideLayouts/slideLayout526.xml"/><Relationship Id="rId2" Type="http://schemas.openxmlformats.org/officeDocument/2006/relationships/slideLayout" Target="../slideLayouts/slideLayout511.xml"/><Relationship Id="rId16" Type="http://schemas.openxmlformats.org/officeDocument/2006/relationships/slideLayout" Target="../slideLayouts/slideLayout525.xml"/><Relationship Id="rId20" Type="http://schemas.openxmlformats.org/officeDocument/2006/relationships/slideLayout" Target="../slideLayouts/slideLayout529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19.xml"/><Relationship Id="rId19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Relationship Id="rId14" Type="http://schemas.openxmlformats.org/officeDocument/2006/relationships/slideLayout" Target="../slideLayouts/slideLayout523.xml"/><Relationship Id="rId22" Type="http://schemas.openxmlformats.org/officeDocument/2006/relationships/image" Target="../media/image32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7.xml"/><Relationship Id="rId13" Type="http://schemas.openxmlformats.org/officeDocument/2006/relationships/slideLayout" Target="../slideLayouts/slideLayout542.xml"/><Relationship Id="rId1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32.xml"/><Relationship Id="rId21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536.xml"/><Relationship Id="rId12" Type="http://schemas.openxmlformats.org/officeDocument/2006/relationships/slideLayout" Target="../slideLayouts/slideLayout541.xml"/><Relationship Id="rId17" Type="http://schemas.openxmlformats.org/officeDocument/2006/relationships/slideLayout" Target="../slideLayouts/slideLayout546.xml"/><Relationship Id="rId2" Type="http://schemas.openxmlformats.org/officeDocument/2006/relationships/slideLayout" Target="../slideLayouts/slideLayout531.xml"/><Relationship Id="rId16" Type="http://schemas.openxmlformats.org/officeDocument/2006/relationships/slideLayout" Target="../slideLayouts/slideLayout545.xml"/><Relationship Id="rId20" Type="http://schemas.openxmlformats.org/officeDocument/2006/relationships/slideLayout" Target="../slideLayouts/slideLayout549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11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4.xml"/><Relationship Id="rId15" Type="http://schemas.openxmlformats.org/officeDocument/2006/relationships/slideLayout" Target="../slideLayouts/slideLayout544.xml"/><Relationship Id="rId23" Type="http://schemas.openxmlformats.org/officeDocument/2006/relationships/image" Target="../media/image32.png"/><Relationship Id="rId10" Type="http://schemas.openxmlformats.org/officeDocument/2006/relationships/slideLayout" Target="../slideLayouts/slideLayout539.xml"/><Relationship Id="rId19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33.xml"/><Relationship Id="rId9" Type="http://schemas.openxmlformats.org/officeDocument/2006/relationships/slideLayout" Target="../slideLayouts/slideLayout538.xml"/><Relationship Id="rId14" Type="http://schemas.openxmlformats.org/officeDocument/2006/relationships/slideLayout" Target="../slideLayouts/slideLayout543.xml"/><Relationship Id="rId22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slideLayout" Target="../slideLayouts/slideLayout563.xml"/><Relationship Id="rId18" Type="http://schemas.openxmlformats.org/officeDocument/2006/relationships/slideLayout" Target="../slideLayouts/slideLayout568.xml"/><Relationship Id="rId3" Type="http://schemas.openxmlformats.org/officeDocument/2006/relationships/slideLayout" Target="../slideLayouts/slideLayout553.xml"/><Relationship Id="rId21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57.xml"/><Relationship Id="rId12" Type="http://schemas.openxmlformats.org/officeDocument/2006/relationships/slideLayout" Target="../slideLayouts/slideLayout562.xml"/><Relationship Id="rId17" Type="http://schemas.openxmlformats.org/officeDocument/2006/relationships/slideLayout" Target="../slideLayouts/slideLayout567.xml"/><Relationship Id="rId2" Type="http://schemas.openxmlformats.org/officeDocument/2006/relationships/slideLayout" Target="../slideLayouts/slideLayout552.xml"/><Relationship Id="rId16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5" Type="http://schemas.openxmlformats.org/officeDocument/2006/relationships/slideLayout" Target="../slideLayouts/slideLayout565.xml"/><Relationship Id="rId23" Type="http://schemas.openxmlformats.org/officeDocument/2006/relationships/image" Target="../media/image32.png"/><Relationship Id="rId10" Type="http://schemas.openxmlformats.org/officeDocument/2006/relationships/slideLayout" Target="../slideLayouts/slideLayout560.xml"/><Relationship Id="rId19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Relationship Id="rId14" Type="http://schemas.openxmlformats.org/officeDocument/2006/relationships/slideLayout" Target="../slideLayouts/slideLayout564.xml"/><Relationship Id="rId22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9.xml"/><Relationship Id="rId13" Type="http://schemas.openxmlformats.org/officeDocument/2006/relationships/slideLayout" Target="../slideLayouts/slideLayout584.xml"/><Relationship Id="rId18" Type="http://schemas.openxmlformats.org/officeDocument/2006/relationships/slideLayout" Target="../slideLayouts/slideLayout589.xml"/><Relationship Id="rId3" Type="http://schemas.openxmlformats.org/officeDocument/2006/relationships/slideLayout" Target="../slideLayouts/slideLayout574.xml"/><Relationship Id="rId21" Type="http://schemas.openxmlformats.org/officeDocument/2006/relationships/slideLayout" Target="../slideLayouts/slideLayout592.xml"/><Relationship Id="rId7" Type="http://schemas.openxmlformats.org/officeDocument/2006/relationships/slideLayout" Target="../slideLayouts/slideLayout578.xml"/><Relationship Id="rId12" Type="http://schemas.openxmlformats.org/officeDocument/2006/relationships/slideLayout" Target="../slideLayouts/slideLayout583.xml"/><Relationship Id="rId17" Type="http://schemas.openxmlformats.org/officeDocument/2006/relationships/slideLayout" Target="../slideLayouts/slideLayout588.xml"/><Relationship Id="rId2" Type="http://schemas.openxmlformats.org/officeDocument/2006/relationships/slideLayout" Target="../slideLayouts/slideLayout573.xml"/><Relationship Id="rId16" Type="http://schemas.openxmlformats.org/officeDocument/2006/relationships/slideLayout" Target="../slideLayouts/slideLayout587.xml"/><Relationship Id="rId20" Type="http://schemas.openxmlformats.org/officeDocument/2006/relationships/slideLayout" Target="../slideLayouts/slideLayout591.xml"/><Relationship Id="rId1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7.xml"/><Relationship Id="rId11" Type="http://schemas.openxmlformats.org/officeDocument/2006/relationships/slideLayout" Target="../slideLayouts/slideLayout582.xml"/><Relationship Id="rId5" Type="http://schemas.openxmlformats.org/officeDocument/2006/relationships/slideLayout" Target="../slideLayouts/slideLayout576.xml"/><Relationship Id="rId15" Type="http://schemas.openxmlformats.org/officeDocument/2006/relationships/slideLayout" Target="../slideLayouts/slideLayout586.xml"/><Relationship Id="rId23" Type="http://schemas.openxmlformats.org/officeDocument/2006/relationships/image" Target="../media/image32.png"/><Relationship Id="rId10" Type="http://schemas.openxmlformats.org/officeDocument/2006/relationships/slideLayout" Target="../slideLayouts/slideLayout581.xml"/><Relationship Id="rId19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80.xml"/><Relationship Id="rId14" Type="http://schemas.openxmlformats.org/officeDocument/2006/relationships/slideLayout" Target="../slideLayouts/slideLayout585.xml"/><Relationship Id="rId22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0.xml"/><Relationship Id="rId13" Type="http://schemas.openxmlformats.org/officeDocument/2006/relationships/slideLayout" Target="../slideLayouts/slideLayout605.xml"/><Relationship Id="rId18" Type="http://schemas.openxmlformats.org/officeDocument/2006/relationships/slideLayout" Target="../slideLayouts/slideLayout610.xml"/><Relationship Id="rId3" Type="http://schemas.openxmlformats.org/officeDocument/2006/relationships/slideLayout" Target="../slideLayouts/slideLayout595.xml"/><Relationship Id="rId21" Type="http://schemas.openxmlformats.org/officeDocument/2006/relationships/theme" Target="../theme/theme32.xml"/><Relationship Id="rId7" Type="http://schemas.openxmlformats.org/officeDocument/2006/relationships/slideLayout" Target="../slideLayouts/slideLayout599.xml"/><Relationship Id="rId12" Type="http://schemas.openxmlformats.org/officeDocument/2006/relationships/slideLayout" Target="../slideLayouts/slideLayout604.xml"/><Relationship Id="rId17" Type="http://schemas.openxmlformats.org/officeDocument/2006/relationships/slideLayout" Target="../slideLayouts/slideLayout609.xml"/><Relationship Id="rId2" Type="http://schemas.openxmlformats.org/officeDocument/2006/relationships/slideLayout" Target="../slideLayouts/slideLayout594.xml"/><Relationship Id="rId16" Type="http://schemas.openxmlformats.org/officeDocument/2006/relationships/slideLayout" Target="../slideLayouts/slideLayout608.xml"/><Relationship Id="rId20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603.xml"/><Relationship Id="rId5" Type="http://schemas.openxmlformats.org/officeDocument/2006/relationships/slideLayout" Target="../slideLayouts/slideLayout597.xml"/><Relationship Id="rId15" Type="http://schemas.openxmlformats.org/officeDocument/2006/relationships/slideLayout" Target="../slideLayouts/slideLayout607.xml"/><Relationship Id="rId10" Type="http://schemas.openxmlformats.org/officeDocument/2006/relationships/slideLayout" Target="../slideLayouts/slideLayout602.xml"/><Relationship Id="rId19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596.xml"/><Relationship Id="rId9" Type="http://schemas.openxmlformats.org/officeDocument/2006/relationships/slideLayout" Target="../slideLayouts/slideLayout601.xml"/><Relationship Id="rId14" Type="http://schemas.openxmlformats.org/officeDocument/2006/relationships/slideLayout" Target="../slideLayouts/slideLayout606.xml"/><Relationship Id="rId22" Type="http://schemas.openxmlformats.org/officeDocument/2006/relationships/image" Target="../media/image3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microsoft.com/office/2007/relationships/hdphoto" Target="../media/hdphoto2.wdp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8482751"/>
            <a:ext cx="16256000" cy="66125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162535" tIns="81268" rIns="162535" bIns="81268" anchor="ctr"/>
          <a:lstStyle/>
          <a:p>
            <a:pPr algn="ctr"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1780" y="3386669"/>
            <a:ext cx="328309" cy="656566"/>
          </a:xfrm>
          <a:prstGeom prst="rect">
            <a:avLst/>
          </a:prstGeom>
          <a:noFill/>
        </p:spPr>
        <p:txBody>
          <a:bodyPr wrap="none" lIns="162535" tIns="81268" rIns="162535" bIns="81268">
            <a:spAutoFit/>
          </a:bodyPr>
          <a:lstStyle/>
          <a:p>
            <a:pPr defTabSz="812686" hangingPunct="1">
              <a:defRPr/>
            </a:pPr>
            <a:endParaRPr lang="lt-LT" sz="3200" kern="1200" dirty="0">
              <a:solidFill>
                <a:srgbClr val="DDD7DB"/>
              </a:solidFill>
              <a:latin typeface="Trebuchet MS" panose="020B0603020202020204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6" name="Picture 26" descr="SIC-balt-j.wmf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0400" y="8619223"/>
            <a:ext cx="677333" cy="38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96711" y="8637478"/>
            <a:ext cx="2348089" cy="492355"/>
          </a:xfrm>
          <a:prstGeom prst="rect">
            <a:avLst/>
          </a:prstGeom>
          <a:noFill/>
        </p:spPr>
        <p:txBody>
          <a:bodyPr lIns="162535" tIns="81268" rIns="162535" bIns="81268">
            <a:spAutoFit/>
          </a:bodyPr>
          <a:lstStyle/>
          <a:p>
            <a:pPr defTabSz="812686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ABFF6B2-A24D-428C-BA7C-21FC3C5EB72B}" type="slidenum">
              <a:rPr lang="lt-LT" sz="2133" kern="1200">
                <a:solidFill>
                  <a:srgbClr val="6FBECD"/>
                </a:solidFill>
                <a:latin typeface="Trebuchet MS" panose="020B0603020202020204" pitchFamily="34" charset="0"/>
                <a:ea typeface="ＭＳ Ｐゴシック" charset="-128"/>
                <a:cs typeface="Tahoma" charset="0"/>
              </a:rPr>
              <a:pPr defTabSz="812686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t-LT" sz="2133" kern="1200" dirty="0">
              <a:solidFill>
                <a:srgbClr val="6FBECD"/>
              </a:solidFill>
              <a:latin typeface="Trebuchet MS" panose="020B0603020202020204" pitchFamily="34" charset="0"/>
              <a:ea typeface="ＭＳ Ｐゴシック" charset="-128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812686" rtl="0" eaLnBrk="1" fontAlgn="base" hangingPunct="1">
        <a:spcBef>
          <a:spcPct val="0"/>
        </a:spcBef>
        <a:spcAft>
          <a:spcPct val="0"/>
        </a:spcAft>
        <a:defRPr sz="4267" b="0" kern="1200" cap="none">
          <a:solidFill>
            <a:schemeClr val="tx1"/>
          </a:solidFill>
          <a:effectLst>
            <a:outerShdw blurRad="25400" dist="25400" dir="5400000" algn="t" rotWithShape="0">
              <a:srgbClr val="FFFFFF">
                <a:alpha val="40000"/>
              </a:srgbClr>
            </a:outerShdw>
          </a:effectLst>
          <a:latin typeface="Trebuchet MS" panose="020B0603020202020204" pitchFamily="34" charset="0"/>
          <a:ea typeface="ＭＳ Ｐゴシック" charset="-128"/>
          <a:cs typeface="Tahoma"/>
        </a:defRPr>
      </a:lvl1pPr>
      <a:lvl2pPr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  <a:cs typeface="Gill Sans MT Light" charset="0"/>
        </a:defRPr>
      </a:lvl2pPr>
      <a:lvl3pPr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  <a:cs typeface="Gill Sans MT Light" charset="0"/>
        </a:defRPr>
      </a:lvl3pPr>
      <a:lvl4pPr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  <a:cs typeface="Gill Sans MT Light" charset="0"/>
        </a:defRPr>
      </a:lvl4pPr>
      <a:lvl5pPr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  <a:cs typeface="Gill Sans MT Light" charset="0"/>
        </a:defRPr>
      </a:lvl5pPr>
      <a:lvl6pPr marL="812686"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</a:defRPr>
      </a:lvl6pPr>
      <a:lvl7pPr marL="1625371"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</a:defRPr>
      </a:lvl7pPr>
      <a:lvl8pPr marL="2438059"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</a:defRPr>
      </a:lvl8pPr>
      <a:lvl9pPr marL="3250743" algn="ctr" defTabSz="812686" rtl="0" eaLnBrk="1" fontAlgn="base" hangingPunct="1">
        <a:spcBef>
          <a:spcPct val="0"/>
        </a:spcBef>
        <a:spcAft>
          <a:spcPct val="0"/>
        </a:spcAft>
        <a:defRPr sz="7822" b="1">
          <a:solidFill>
            <a:srgbClr val="9998C1"/>
          </a:solidFill>
          <a:latin typeface="Gill Sans MT Light" charset="0"/>
          <a:ea typeface="ＭＳ Ｐゴシック" charset="-128"/>
        </a:defRPr>
      </a:lvl9pPr>
    </p:titleStyle>
    <p:bodyStyle>
      <a:lvl1pPr marL="0" indent="0" algn="l" defTabSz="812686" rtl="0" eaLnBrk="1" fontAlgn="base" hangingPunct="1">
        <a:spcBef>
          <a:spcPct val="20000"/>
        </a:spcBef>
        <a:spcAft>
          <a:spcPct val="0"/>
        </a:spcAft>
        <a:buFont typeface="Lucida Grande CE"/>
        <a:buNone/>
        <a:defRPr sz="2133" kern="1200">
          <a:solidFill>
            <a:schemeClr val="tx2"/>
          </a:solidFill>
          <a:latin typeface="Trebuchet MS" panose="020B0603020202020204" pitchFamily="34" charset="0"/>
          <a:ea typeface="ＭＳ Ｐゴシック" charset="-128"/>
          <a:cs typeface="Tahoma"/>
        </a:defRPr>
      </a:lvl1pPr>
      <a:lvl2pPr marL="812686" indent="0" algn="l" defTabSz="812686" rtl="0" eaLnBrk="1" fontAlgn="base" hangingPunct="1">
        <a:spcBef>
          <a:spcPct val="20000"/>
        </a:spcBef>
        <a:spcAft>
          <a:spcPct val="0"/>
        </a:spcAft>
        <a:buFont typeface="Lucida Grande CE"/>
        <a:buNone/>
        <a:defRPr sz="2133" kern="1200">
          <a:solidFill>
            <a:schemeClr val="accent1"/>
          </a:solidFill>
          <a:latin typeface="Tahoma"/>
          <a:ea typeface="ＭＳ Ｐゴシック" charset="-128"/>
          <a:cs typeface="Tahoma"/>
        </a:defRPr>
      </a:lvl2pPr>
      <a:lvl3pPr marL="1625371" indent="0" algn="l" defTabSz="812686" rtl="0" eaLnBrk="1" fontAlgn="base" hangingPunct="1">
        <a:spcBef>
          <a:spcPct val="20000"/>
        </a:spcBef>
        <a:spcAft>
          <a:spcPct val="0"/>
        </a:spcAft>
        <a:buFont typeface="Lucida Grande CE"/>
        <a:buNone/>
        <a:defRPr sz="2133" kern="1200">
          <a:solidFill>
            <a:schemeClr val="accent1"/>
          </a:solidFill>
          <a:latin typeface="Tahoma"/>
          <a:ea typeface="ＭＳ Ｐゴシック" charset="-128"/>
          <a:cs typeface="Tahoma"/>
        </a:defRPr>
      </a:lvl3pPr>
      <a:lvl4pPr marL="2438059" indent="0" algn="l" defTabSz="812686" rtl="0" eaLnBrk="1" fontAlgn="base" hangingPunct="1">
        <a:spcBef>
          <a:spcPct val="20000"/>
        </a:spcBef>
        <a:spcAft>
          <a:spcPct val="0"/>
        </a:spcAft>
        <a:buFont typeface="Lucida Grande CE"/>
        <a:buNone/>
        <a:defRPr sz="2133" kern="1200">
          <a:solidFill>
            <a:schemeClr val="accent1"/>
          </a:solidFill>
          <a:latin typeface="Tahoma"/>
          <a:ea typeface="ＭＳ Ｐゴシック" charset="-128"/>
          <a:cs typeface="Tahoma"/>
        </a:defRPr>
      </a:lvl4pPr>
      <a:lvl5pPr marL="3250743" indent="0" algn="l" defTabSz="812686" rtl="0" eaLnBrk="1" fontAlgn="base" hangingPunct="1">
        <a:spcBef>
          <a:spcPct val="20000"/>
        </a:spcBef>
        <a:spcAft>
          <a:spcPct val="0"/>
        </a:spcAft>
        <a:buFont typeface="Lucida Grande CE"/>
        <a:buNone/>
        <a:defRPr sz="2133" kern="1200">
          <a:solidFill>
            <a:schemeClr val="accent1"/>
          </a:solidFill>
          <a:latin typeface="Tahoma"/>
          <a:ea typeface="ＭＳ Ｐゴシック" charset="-128"/>
          <a:cs typeface="Tahoma"/>
        </a:defRPr>
      </a:lvl5pPr>
      <a:lvl6pPr marL="4469773" indent="-406343" algn="l" defTabSz="812686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459" indent="-406343" algn="l" defTabSz="812686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145" indent="-406343" algn="l" defTabSz="812686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7832" indent="-406343" algn="l" defTabSz="812686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86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71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059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743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430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114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802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486" algn="l" defTabSz="81268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r>
              <a:rPr lang="en-US" kern="1200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r>
              <a:rPr lang="en-US" kern="1200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4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316" y="8229600"/>
            <a:ext cx="16255685" cy="914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9999" tIns="239999" rIns="239999" bIns="239999" anchor="ctr"/>
          <a:lstStyle/>
          <a:p>
            <a:pPr algn="ctr" defTabSz="1219170">
              <a:defRPr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</a:endParaRPr>
          </a:p>
        </p:txBody>
      </p:sp>
      <p:pic>
        <p:nvPicPr>
          <p:cNvPr id="3" name="image1.jpg"/>
          <p:cNvPicPr>
            <a:picLocks noChangeAspect="1"/>
          </p:cNvPicPr>
          <p:nvPr/>
        </p:nvPicPr>
        <p:blipFill>
          <a:blip r:embed="rId184">
            <a:extLst/>
          </a:blip>
          <a:stretch>
            <a:fillRect/>
          </a:stretch>
        </p:blipFill>
        <p:spPr>
          <a:xfrm>
            <a:off x="478367" y="8446058"/>
            <a:ext cx="460756" cy="4814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78368" y="478367"/>
            <a:ext cx="15295033" cy="122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5563406" y="8584241"/>
            <a:ext cx="209993" cy="2051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333"/>
            </a:lvl1pPr>
          </a:lstStyle>
          <a:p>
            <a:pPr defTabSz="1219170"/>
            <a:fld id="{86CB4B4D-7CA3-9044-876B-883B54F8677D}" type="slidenum">
              <a:rPr lang="et-EE" smtClean="0"/>
              <a:pPr defTabSz="1219170"/>
              <a:t>‹#›</a:t>
            </a:fld>
            <a:endParaRPr lang="et-EE"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34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3" r:id="rId15"/>
    <p:sldLayoutId id="2147484214" r:id="rId16"/>
    <p:sldLayoutId id="2147484215" r:id="rId17"/>
    <p:sldLayoutId id="2147484216" r:id="rId18"/>
    <p:sldLayoutId id="2147484217" r:id="rId19"/>
    <p:sldLayoutId id="2147484218" r:id="rId20"/>
    <p:sldLayoutId id="2147484219" r:id="rId21"/>
    <p:sldLayoutId id="2147484220" r:id="rId22"/>
    <p:sldLayoutId id="2147484221" r:id="rId23"/>
    <p:sldLayoutId id="2147484222" r:id="rId24"/>
    <p:sldLayoutId id="2147484223" r:id="rId25"/>
    <p:sldLayoutId id="2147484224" r:id="rId26"/>
    <p:sldLayoutId id="2147484225" r:id="rId27"/>
    <p:sldLayoutId id="2147484226" r:id="rId28"/>
    <p:sldLayoutId id="2147484227" r:id="rId29"/>
    <p:sldLayoutId id="2147484228" r:id="rId30"/>
    <p:sldLayoutId id="2147484229" r:id="rId31"/>
    <p:sldLayoutId id="2147484230" r:id="rId32"/>
    <p:sldLayoutId id="2147484231" r:id="rId33"/>
    <p:sldLayoutId id="2147484232" r:id="rId34"/>
    <p:sldLayoutId id="2147484233" r:id="rId35"/>
    <p:sldLayoutId id="2147484234" r:id="rId36"/>
    <p:sldLayoutId id="2147484235" r:id="rId37"/>
    <p:sldLayoutId id="2147484236" r:id="rId38"/>
    <p:sldLayoutId id="2147484237" r:id="rId39"/>
    <p:sldLayoutId id="2147484238" r:id="rId40"/>
    <p:sldLayoutId id="2147484239" r:id="rId41"/>
    <p:sldLayoutId id="2147484240" r:id="rId42"/>
    <p:sldLayoutId id="2147484241" r:id="rId43"/>
    <p:sldLayoutId id="2147484242" r:id="rId44"/>
    <p:sldLayoutId id="2147484243" r:id="rId45"/>
    <p:sldLayoutId id="2147484244" r:id="rId46"/>
    <p:sldLayoutId id="2147484245" r:id="rId47"/>
    <p:sldLayoutId id="2147484246" r:id="rId48"/>
    <p:sldLayoutId id="2147484247" r:id="rId49"/>
    <p:sldLayoutId id="2147484248" r:id="rId50"/>
    <p:sldLayoutId id="2147484249" r:id="rId51"/>
    <p:sldLayoutId id="2147484250" r:id="rId52"/>
    <p:sldLayoutId id="2147484251" r:id="rId53"/>
    <p:sldLayoutId id="2147484252" r:id="rId54"/>
    <p:sldLayoutId id="2147484253" r:id="rId55"/>
    <p:sldLayoutId id="2147484254" r:id="rId56"/>
    <p:sldLayoutId id="2147484255" r:id="rId57"/>
    <p:sldLayoutId id="2147484256" r:id="rId58"/>
    <p:sldLayoutId id="2147484257" r:id="rId59"/>
    <p:sldLayoutId id="2147484258" r:id="rId60"/>
    <p:sldLayoutId id="2147484259" r:id="rId61"/>
    <p:sldLayoutId id="2147484260" r:id="rId62"/>
    <p:sldLayoutId id="2147484261" r:id="rId63"/>
    <p:sldLayoutId id="2147484262" r:id="rId64"/>
    <p:sldLayoutId id="2147484263" r:id="rId65"/>
    <p:sldLayoutId id="2147484264" r:id="rId66"/>
    <p:sldLayoutId id="2147484265" r:id="rId67"/>
    <p:sldLayoutId id="2147484266" r:id="rId68"/>
    <p:sldLayoutId id="2147484267" r:id="rId69"/>
    <p:sldLayoutId id="2147484268" r:id="rId70"/>
    <p:sldLayoutId id="2147484269" r:id="rId71"/>
    <p:sldLayoutId id="2147484270" r:id="rId72"/>
    <p:sldLayoutId id="2147484271" r:id="rId73"/>
    <p:sldLayoutId id="2147484272" r:id="rId74"/>
    <p:sldLayoutId id="2147484273" r:id="rId75"/>
    <p:sldLayoutId id="2147484274" r:id="rId76"/>
    <p:sldLayoutId id="2147484275" r:id="rId77"/>
    <p:sldLayoutId id="2147484276" r:id="rId78"/>
    <p:sldLayoutId id="2147484277" r:id="rId79"/>
    <p:sldLayoutId id="2147484278" r:id="rId80"/>
    <p:sldLayoutId id="2147484279" r:id="rId81"/>
    <p:sldLayoutId id="2147484281" r:id="rId82"/>
    <p:sldLayoutId id="2147484282" r:id="rId83"/>
    <p:sldLayoutId id="2147484283" r:id="rId84"/>
    <p:sldLayoutId id="2147484284" r:id="rId85"/>
    <p:sldLayoutId id="2147484285" r:id="rId86"/>
    <p:sldLayoutId id="2147484286" r:id="rId87"/>
    <p:sldLayoutId id="2147484287" r:id="rId88"/>
    <p:sldLayoutId id="2147484288" r:id="rId89"/>
    <p:sldLayoutId id="2147484289" r:id="rId90"/>
    <p:sldLayoutId id="2147484290" r:id="rId91"/>
    <p:sldLayoutId id="2147484291" r:id="rId92"/>
    <p:sldLayoutId id="2147484292" r:id="rId93"/>
    <p:sldLayoutId id="2147484293" r:id="rId94"/>
    <p:sldLayoutId id="2147484294" r:id="rId95"/>
    <p:sldLayoutId id="2147484295" r:id="rId96"/>
    <p:sldLayoutId id="2147484296" r:id="rId97"/>
    <p:sldLayoutId id="2147484297" r:id="rId98"/>
    <p:sldLayoutId id="2147484298" r:id="rId99"/>
    <p:sldLayoutId id="2147484299" r:id="rId100"/>
    <p:sldLayoutId id="2147484300" r:id="rId101"/>
    <p:sldLayoutId id="2147484301" r:id="rId102"/>
    <p:sldLayoutId id="2147484302" r:id="rId103"/>
    <p:sldLayoutId id="2147484303" r:id="rId104"/>
    <p:sldLayoutId id="2147484304" r:id="rId105"/>
    <p:sldLayoutId id="2147484305" r:id="rId106"/>
    <p:sldLayoutId id="2147484306" r:id="rId107"/>
    <p:sldLayoutId id="2147484307" r:id="rId108"/>
    <p:sldLayoutId id="2147484308" r:id="rId109"/>
    <p:sldLayoutId id="2147484309" r:id="rId110"/>
    <p:sldLayoutId id="2147484310" r:id="rId111"/>
    <p:sldLayoutId id="2147484311" r:id="rId112"/>
    <p:sldLayoutId id="2147484312" r:id="rId113"/>
    <p:sldLayoutId id="2147484313" r:id="rId114"/>
    <p:sldLayoutId id="2147484314" r:id="rId115"/>
    <p:sldLayoutId id="2147484315" r:id="rId116"/>
    <p:sldLayoutId id="2147484316" r:id="rId117"/>
    <p:sldLayoutId id="2147484317" r:id="rId118"/>
    <p:sldLayoutId id="2147484318" r:id="rId119"/>
    <p:sldLayoutId id="2147484319" r:id="rId120"/>
    <p:sldLayoutId id="2147484320" r:id="rId121"/>
    <p:sldLayoutId id="2147484321" r:id="rId122"/>
    <p:sldLayoutId id="2147484322" r:id="rId123"/>
    <p:sldLayoutId id="2147484323" r:id="rId124"/>
    <p:sldLayoutId id="2147484324" r:id="rId125"/>
    <p:sldLayoutId id="2147484325" r:id="rId126"/>
    <p:sldLayoutId id="2147484326" r:id="rId127"/>
    <p:sldLayoutId id="2147484327" r:id="rId128"/>
    <p:sldLayoutId id="2147484328" r:id="rId129"/>
    <p:sldLayoutId id="2147484329" r:id="rId130"/>
    <p:sldLayoutId id="2147484330" r:id="rId131"/>
    <p:sldLayoutId id="2147484331" r:id="rId132"/>
    <p:sldLayoutId id="2147484332" r:id="rId133"/>
    <p:sldLayoutId id="2147484333" r:id="rId134"/>
    <p:sldLayoutId id="2147484334" r:id="rId135"/>
    <p:sldLayoutId id="2147484335" r:id="rId136"/>
    <p:sldLayoutId id="2147484336" r:id="rId137"/>
    <p:sldLayoutId id="2147484337" r:id="rId138"/>
    <p:sldLayoutId id="2147484338" r:id="rId139"/>
    <p:sldLayoutId id="2147484339" r:id="rId140"/>
    <p:sldLayoutId id="2147484340" r:id="rId141"/>
    <p:sldLayoutId id="2147484341" r:id="rId142"/>
    <p:sldLayoutId id="2147484342" r:id="rId143"/>
    <p:sldLayoutId id="2147484343" r:id="rId144"/>
    <p:sldLayoutId id="2147484344" r:id="rId145"/>
    <p:sldLayoutId id="2147484345" r:id="rId146"/>
    <p:sldLayoutId id="2147484346" r:id="rId147"/>
    <p:sldLayoutId id="2147484347" r:id="rId148"/>
    <p:sldLayoutId id="2147484349" r:id="rId149"/>
    <p:sldLayoutId id="2147484350" r:id="rId150"/>
    <p:sldLayoutId id="2147484351" r:id="rId151"/>
    <p:sldLayoutId id="2147484352" r:id="rId152"/>
    <p:sldLayoutId id="2147484353" r:id="rId153"/>
    <p:sldLayoutId id="2147484354" r:id="rId154"/>
    <p:sldLayoutId id="2147484355" r:id="rId155"/>
    <p:sldLayoutId id="2147484356" r:id="rId156"/>
    <p:sldLayoutId id="2147484357" r:id="rId157"/>
    <p:sldLayoutId id="2147484358" r:id="rId158"/>
    <p:sldLayoutId id="2147484359" r:id="rId159"/>
    <p:sldLayoutId id="2147484360" r:id="rId160"/>
    <p:sldLayoutId id="2147484361" r:id="rId161"/>
    <p:sldLayoutId id="2147484362" r:id="rId162"/>
    <p:sldLayoutId id="2147484363" r:id="rId163"/>
    <p:sldLayoutId id="2147484364" r:id="rId164"/>
    <p:sldLayoutId id="2147484365" r:id="rId165"/>
    <p:sldLayoutId id="2147484366" r:id="rId166"/>
    <p:sldLayoutId id="2147484367" r:id="rId167"/>
    <p:sldLayoutId id="2147484368" r:id="rId168"/>
    <p:sldLayoutId id="2147484369" r:id="rId169"/>
    <p:sldLayoutId id="2147484370" r:id="rId170"/>
    <p:sldLayoutId id="2147484371" r:id="rId171"/>
    <p:sldLayoutId id="2147484372" r:id="rId172"/>
    <p:sldLayoutId id="2147484373" r:id="rId173"/>
    <p:sldLayoutId id="2147484374" r:id="rId174"/>
    <p:sldLayoutId id="2147484375" r:id="rId175"/>
    <p:sldLayoutId id="2147484376" r:id="rId176"/>
    <p:sldLayoutId id="2147484377" r:id="rId177"/>
    <p:sldLayoutId id="2147484378" r:id="rId178"/>
    <p:sldLayoutId id="2147484379" r:id="rId179"/>
    <p:sldLayoutId id="2147484380" r:id="rId180"/>
    <p:sldLayoutId id="2147484381" r:id="rId181"/>
    <p:sldLayoutId id="2147484382" r:id="rId182"/>
  </p:sldLayoutIdLst>
  <p:transition spd="med"/>
  <p:txStyles>
    <p:titleStyle>
      <a:lvl1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1pPr>
      <a:lvl2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2pPr>
      <a:lvl3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3pPr>
      <a:lvl4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4pPr>
      <a:lvl5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5pPr>
      <a:lvl6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6pPr>
      <a:lvl7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7pPr>
      <a:lvl8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8pPr>
      <a:lvl9pPr marL="0" marR="0" indent="0" algn="l" defTabSz="121917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67" b="0" i="0" u="none" strike="noStrike" cap="none" spc="0" baseline="0">
          <a:ln>
            <a:noFill/>
          </a:ln>
          <a:solidFill>
            <a:srgbClr val="990AE3"/>
          </a:solidFill>
          <a:uFillTx/>
          <a:latin typeface="Pebble"/>
          <a:ea typeface="Pebble"/>
          <a:cs typeface="Pebble"/>
          <a:sym typeface="Pebble"/>
        </a:defRPr>
      </a:lvl9pPr>
    </p:titleStyle>
    <p:bodyStyle>
      <a:lvl1pPr marL="0" marR="0" indent="0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442373" marR="0" indent="-442373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355591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355591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0448" marR="0" indent="-372524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4030033" marR="0" indent="-372524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4639617" marR="0" indent="-372524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5249202" marR="0" indent="-372524" algn="l" defTabSz="1219170" rtl="0" latinLnBrk="0">
        <a:lnSpc>
          <a:spcPct val="11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sz="2933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585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917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8754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8339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7924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7509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7093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6678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r>
              <a:rPr lang="en-US" kern="1200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9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r>
              <a:rPr lang="en-US" kern="1200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152115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152115"/>
            <a:fld id="{6A5453F8-179E-4406-ACB2-071063CB716C}" type="datetime1">
              <a:rPr lang="en-GB" smtClean="0">
                <a:solidFill>
                  <a:prstClr val="black"/>
                </a:solidFill>
                <a:ea typeface="+mn-ea"/>
              </a:rPr>
              <a:pPr defTabSz="1152115"/>
              <a:t>20/02/2018</a:t>
            </a:fld>
            <a:endParaRPr lang="en-GB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152115"/>
            <a:r>
              <a:rPr lang="en-US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152115"/>
            <a:fld id="{A92D7E8A-A0E3-4239-9A38-4F8DCAE2A924}" type="slidenum">
              <a:rPr lang="en-GB" smtClean="0">
                <a:solidFill>
                  <a:prstClr val="black"/>
                </a:solidFill>
                <a:ea typeface="+mn-ea"/>
              </a:rPr>
              <a:pPr defTabSz="1152115"/>
              <a:t>‹#›</a:t>
            </a:fld>
            <a:endParaRPr lang="en-GB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2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9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4" r:id="rId1"/>
    <p:sldLayoutId id="2147485205" r:id="rId2"/>
    <p:sldLayoutId id="2147485206" r:id="rId3"/>
    <p:sldLayoutId id="2147485207" r:id="rId4"/>
    <p:sldLayoutId id="2147485208" r:id="rId5"/>
    <p:sldLayoutId id="2147485209" r:id="rId6"/>
    <p:sldLayoutId id="2147485210" r:id="rId7"/>
    <p:sldLayoutId id="2147485211" r:id="rId8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70" hangingPunct="1"/>
            <a:r>
              <a:rPr lang="en-US" kern="1200" dirty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6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r>
              <a:rPr lang="en-US" kern="1200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4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1" r:id="rId1"/>
    <p:sldLayoutId id="2147485772" r:id="rId2"/>
    <p:sldLayoutId id="2147485773" r:id="rId3"/>
    <p:sldLayoutId id="2147485774" r:id="rId4"/>
    <p:sldLayoutId id="2147485775" r:id="rId5"/>
    <p:sldLayoutId id="2147485776" r:id="rId6"/>
    <p:sldLayoutId id="2147485777" r:id="rId7"/>
    <p:sldLayoutId id="2147485778" r:id="rId8"/>
    <p:sldLayoutId id="2147485779" r:id="rId9"/>
    <p:sldLayoutId id="2147485780" r:id="rId10"/>
    <p:sldLayoutId id="2147485781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6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3" r:id="rId1"/>
    <p:sldLayoutId id="2147485784" r:id="rId2"/>
    <p:sldLayoutId id="2147485785" r:id="rId3"/>
    <p:sldLayoutId id="2147485786" r:id="rId4"/>
    <p:sldLayoutId id="2147485787" r:id="rId5"/>
    <p:sldLayoutId id="2147485788" r:id="rId6"/>
    <p:sldLayoutId id="2147485789" r:id="rId7"/>
    <p:sldLayoutId id="2147485790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8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4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9" r:id="rId1"/>
    <p:sldLayoutId id="2147485870" r:id="rId2"/>
    <p:sldLayoutId id="2147485871" r:id="rId3"/>
    <p:sldLayoutId id="2147485872" r:id="rId4"/>
    <p:sldLayoutId id="2147485873" r:id="rId5"/>
    <p:sldLayoutId id="2147485874" r:id="rId6"/>
    <p:sldLayoutId id="2147485875" r:id="rId7"/>
    <p:sldLayoutId id="2147485876" r:id="rId8"/>
    <p:sldLayoutId id="2147485877" r:id="rId9"/>
    <p:sldLayoutId id="2147485878" r:id="rId10"/>
    <p:sldLayoutId id="2147485879" r:id="rId11"/>
    <p:sldLayoutId id="2147485880" r:id="rId12"/>
    <p:sldLayoutId id="2147485881" r:id="rId13"/>
    <p:sldLayoutId id="2147485882" r:id="rId14"/>
    <p:sldLayoutId id="2147485883" r:id="rId15"/>
    <p:sldLayoutId id="2147485884" r:id="rId16"/>
    <p:sldLayoutId id="2147485885" r:id="rId17"/>
    <p:sldLayoutId id="2147485886" r:id="rId18"/>
    <p:sldLayoutId id="2147485887" r:id="rId19"/>
    <p:sldLayoutId id="2147485888" r:id="rId20"/>
    <p:sldLayoutId id="2147486016" r:id="rId21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90" r:id="rId1"/>
    <p:sldLayoutId id="2147485891" r:id="rId2"/>
    <p:sldLayoutId id="2147485892" r:id="rId3"/>
    <p:sldLayoutId id="2147485893" r:id="rId4"/>
    <p:sldLayoutId id="2147485894" r:id="rId5"/>
    <p:sldLayoutId id="2147485895" r:id="rId6"/>
    <p:sldLayoutId id="2147485896" r:id="rId7"/>
    <p:sldLayoutId id="2147485897" r:id="rId8"/>
    <p:sldLayoutId id="2147485898" r:id="rId9"/>
    <p:sldLayoutId id="2147485899" r:id="rId10"/>
    <p:sldLayoutId id="2147485900" r:id="rId11"/>
    <p:sldLayoutId id="2147485901" r:id="rId12"/>
    <p:sldLayoutId id="2147485902" r:id="rId13"/>
    <p:sldLayoutId id="2147485903" r:id="rId14"/>
    <p:sldLayoutId id="2147485904" r:id="rId15"/>
    <p:sldLayoutId id="2147485905" r:id="rId16"/>
    <p:sldLayoutId id="2147485906" r:id="rId17"/>
    <p:sldLayoutId id="2147485907" r:id="rId18"/>
    <p:sldLayoutId id="2147485908" r:id="rId19"/>
    <p:sldLayoutId id="2147485909" r:id="rId20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1" r:id="rId1"/>
    <p:sldLayoutId id="2147485912" r:id="rId2"/>
    <p:sldLayoutId id="2147485913" r:id="rId3"/>
    <p:sldLayoutId id="2147485914" r:id="rId4"/>
    <p:sldLayoutId id="2147485915" r:id="rId5"/>
    <p:sldLayoutId id="2147485916" r:id="rId6"/>
    <p:sldLayoutId id="2147485917" r:id="rId7"/>
    <p:sldLayoutId id="2147485918" r:id="rId8"/>
    <p:sldLayoutId id="2147485919" r:id="rId9"/>
    <p:sldLayoutId id="2147485920" r:id="rId10"/>
    <p:sldLayoutId id="2147485921" r:id="rId11"/>
    <p:sldLayoutId id="2147485922" r:id="rId12"/>
    <p:sldLayoutId id="2147485923" r:id="rId13"/>
    <p:sldLayoutId id="2147485924" r:id="rId14"/>
    <p:sldLayoutId id="2147485925" r:id="rId15"/>
    <p:sldLayoutId id="2147485926" r:id="rId16"/>
    <p:sldLayoutId id="2147485927" r:id="rId17"/>
    <p:sldLayoutId id="2147485928" r:id="rId18"/>
    <p:sldLayoutId id="2147485929" r:id="rId19"/>
    <p:sldLayoutId id="2147485930" r:id="rId20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7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2" r:id="rId1"/>
    <p:sldLayoutId id="2147485933" r:id="rId2"/>
    <p:sldLayoutId id="2147485934" r:id="rId3"/>
    <p:sldLayoutId id="2147485935" r:id="rId4"/>
    <p:sldLayoutId id="2147485936" r:id="rId5"/>
    <p:sldLayoutId id="2147485937" r:id="rId6"/>
    <p:sldLayoutId id="2147485938" r:id="rId7"/>
    <p:sldLayoutId id="2147485939" r:id="rId8"/>
    <p:sldLayoutId id="2147485940" r:id="rId9"/>
    <p:sldLayoutId id="2147485941" r:id="rId10"/>
    <p:sldLayoutId id="2147485942" r:id="rId11"/>
    <p:sldLayoutId id="2147485943" r:id="rId12"/>
    <p:sldLayoutId id="2147485944" r:id="rId13"/>
    <p:sldLayoutId id="2147485945" r:id="rId14"/>
    <p:sldLayoutId id="2147485946" r:id="rId15"/>
    <p:sldLayoutId id="2147485947" r:id="rId16"/>
    <p:sldLayoutId id="2147485948" r:id="rId17"/>
    <p:sldLayoutId id="2147485949" r:id="rId18"/>
    <p:sldLayoutId id="2147485950" r:id="rId19"/>
    <p:sldLayoutId id="2147485951" r:id="rId20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3" r:id="rId1"/>
    <p:sldLayoutId id="2147485954" r:id="rId2"/>
    <p:sldLayoutId id="2147485955" r:id="rId3"/>
    <p:sldLayoutId id="2147485956" r:id="rId4"/>
    <p:sldLayoutId id="2147485957" r:id="rId5"/>
    <p:sldLayoutId id="2147485958" r:id="rId6"/>
    <p:sldLayoutId id="2147485959" r:id="rId7"/>
    <p:sldLayoutId id="2147485960" r:id="rId8"/>
    <p:sldLayoutId id="2147485961" r:id="rId9"/>
    <p:sldLayoutId id="2147485962" r:id="rId10"/>
    <p:sldLayoutId id="2147485963" r:id="rId11"/>
    <p:sldLayoutId id="2147485964" r:id="rId12"/>
    <p:sldLayoutId id="2147485965" r:id="rId13"/>
    <p:sldLayoutId id="2147485966" r:id="rId14"/>
    <p:sldLayoutId id="2147485967" r:id="rId15"/>
    <p:sldLayoutId id="2147485968" r:id="rId16"/>
    <p:sldLayoutId id="2147485969" r:id="rId17"/>
    <p:sldLayoutId id="2147485970" r:id="rId18"/>
    <p:sldLayoutId id="2147485971" r:id="rId19"/>
    <p:sldLayoutId id="2147485972" r:id="rId20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4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74" r:id="rId1"/>
    <p:sldLayoutId id="2147485975" r:id="rId2"/>
    <p:sldLayoutId id="2147485976" r:id="rId3"/>
    <p:sldLayoutId id="2147485977" r:id="rId4"/>
    <p:sldLayoutId id="2147485978" r:id="rId5"/>
    <p:sldLayoutId id="2147485979" r:id="rId6"/>
    <p:sldLayoutId id="2147485980" r:id="rId7"/>
    <p:sldLayoutId id="2147485981" r:id="rId8"/>
    <p:sldLayoutId id="2147485982" r:id="rId9"/>
    <p:sldLayoutId id="2147485983" r:id="rId10"/>
    <p:sldLayoutId id="2147485984" r:id="rId11"/>
    <p:sldLayoutId id="2147485985" r:id="rId12"/>
    <p:sldLayoutId id="2147485986" r:id="rId13"/>
    <p:sldLayoutId id="2147485987" r:id="rId14"/>
    <p:sldLayoutId id="2147485988" r:id="rId15"/>
    <p:sldLayoutId id="2147485989" r:id="rId16"/>
    <p:sldLayoutId id="2147485990" r:id="rId17"/>
    <p:sldLayoutId id="2147485991" r:id="rId18"/>
    <p:sldLayoutId id="2147485992" r:id="rId19"/>
    <p:sldLayoutId id="2147485993" r:id="rId20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5" r:id="rId1"/>
    <p:sldLayoutId id="2147485996" r:id="rId2"/>
    <p:sldLayoutId id="2147485997" r:id="rId3"/>
    <p:sldLayoutId id="2147485998" r:id="rId4"/>
    <p:sldLayoutId id="2147485999" r:id="rId5"/>
    <p:sldLayoutId id="2147486000" r:id="rId6"/>
    <p:sldLayoutId id="2147486001" r:id="rId7"/>
    <p:sldLayoutId id="2147486002" r:id="rId8"/>
    <p:sldLayoutId id="2147486003" r:id="rId9"/>
    <p:sldLayoutId id="2147486004" r:id="rId10"/>
    <p:sldLayoutId id="2147486005" r:id="rId11"/>
    <p:sldLayoutId id="2147486006" r:id="rId12"/>
    <p:sldLayoutId id="2147486007" r:id="rId13"/>
    <p:sldLayoutId id="2147486008" r:id="rId14"/>
    <p:sldLayoutId id="2147486009" r:id="rId15"/>
    <p:sldLayoutId id="2147486010" r:id="rId16"/>
    <p:sldLayoutId id="2147486011" r:id="rId17"/>
    <p:sldLayoutId id="2147486012" r:id="rId18"/>
    <p:sldLayoutId id="2147486013" r:id="rId19"/>
    <p:sldLayoutId id="2147486014" r:id="rId20"/>
    <p:sldLayoutId id="2147486015" r:id="rId21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4267" dirty="0"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fld id="{6A5453F8-179E-4406-ACB2-071063CB716C}" type="datetime1">
              <a:rPr lang="en-GB" smtClean="0"/>
              <a:pPr/>
              <a:t>20/02/2018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r>
              <a:rPr lang="en-US" dirty="0"/>
              <a:t>PRESENTATION FOOTER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0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  <p:sldLayoutId id="2147486029" r:id="rId12"/>
    <p:sldLayoutId id="2147486030" r:id="rId13"/>
    <p:sldLayoutId id="2147486031" r:id="rId14"/>
    <p:sldLayoutId id="2147486032" r:id="rId15"/>
    <p:sldLayoutId id="2147486033" r:id="rId16"/>
    <p:sldLayoutId id="2147486034" r:id="rId17"/>
    <p:sldLayoutId id="2147486035" r:id="rId18"/>
    <p:sldLayoutId id="2147486036" r:id="rId19"/>
    <p:sldLayoutId id="2147486037" r:id="rId20"/>
    <p:sldLayoutId id="2147486038" r:id="rId21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D79137BB-0146-4E7C-B226-403A7277B5AA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0" r:id="rId1"/>
    <p:sldLayoutId id="2147486041" r:id="rId2"/>
    <p:sldLayoutId id="2147486042" r:id="rId3"/>
    <p:sldLayoutId id="2147486043" r:id="rId4"/>
    <p:sldLayoutId id="2147486044" r:id="rId5"/>
    <p:sldLayoutId id="2147486045" r:id="rId6"/>
    <p:sldLayoutId id="2147486046" r:id="rId7"/>
    <p:sldLayoutId id="2147486047" r:id="rId8"/>
    <p:sldLayoutId id="2147486048" r:id="rId9"/>
    <p:sldLayoutId id="2147486049" r:id="rId10"/>
    <p:sldLayoutId id="2147486050" r:id="rId11"/>
    <p:sldLayoutId id="2147486051" r:id="rId12"/>
    <p:sldLayoutId id="2147486052" r:id="rId13"/>
    <p:sldLayoutId id="2147486053" r:id="rId14"/>
    <p:sldLayoutId id="2147486054" r:id="rId15"/>
    <p:sldLayoutId id="2147486055" r:id="rId16"/>
    <p:sldLayoutId id="2147486056" r:id="rId17"/>
    <p:sldLayoutId id="2147486057" r:id="rId18"/>
    <p:sldLayoutId id="2147486058" r:id="rId19"/>
    <p:sldLayoutId id="2147486059" r:id="rId20"/>
    <p:sldLayoutId id="2147486060" r:id="rId21"/>
  </p:sldLayoutIdLst>
  <p:transition>
    <p:fade/>
  </p:transition>
  <p:hf sldNum="0" hdr="0" ft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9191" indent="-3791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368291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721766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999" y="717551"/>
            <a:ext cx="14816335" cy="1439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2391833"/>
            <a:ext cx="14816335" cy="5556251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46328" y="8562559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E438CD70-944C-4DC4-859E-0D449549F971}" type="datetime1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2018-02-20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0823" y="8562559"/>
            <a:ext cx="12048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t>Confidentiality class    Relation    Identifier    Version    Status</a:t>
            </a:r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9999" y="8562559"/>
            <a:ext cx="576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sv-SE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sv-SE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202" y="8427890"/>
            <a:ext cx="451132" cy="4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5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2" r:id="rId1"/>
    <p:sldLayoutId id="2147486063" r:id="rId2"/>
    <p:sldLayoutId id="2147486064" r:id="rId3"/>
    <p:sldLayoutId id="2147486065" r:id="rId4"/>
    <p:sldLayoutId id="2147486066" r:id="rId5"/>
    <p:sldLayoutId id="2147486067" r:id="rId6"/>
    <p:sldLayoutId id="2147486068" r:id="rId7"/>
    <p:sldLayoutId id="2147486069" r:id="rId8"/>
    <p:sldLayoutId id="2147486070" r:id="rId9"/>
    <p:sldLayoutId id="2147486071" r:id="rId10"/>
    <p:sldLayoutId id="2147486072" r:id="rId11"/>
    <p:sldLayoutId id="2147486073" r:id="rId12"/>
    <p:sldLayoutId id="2147486074" r:id="rId13"/>
    <p:sldLayoutId id="2147486075" r:id="rId14"/>
    <p:sldLayoutId id="2147486076" r:id="rId15"/>
    <p:sldLayoutId id="2147486077" r:id="rId16"/>
    <p:sldLayoutId id="2147486078" r:id="rId17"/>
    <p:sldLayoutId id="2147486079" r:id="rId18"/>
    <p:sldLayoutId id="2147486080" r:id="rId19"/>
    <p:sldLayoutId id="2147486081" r:id="rId20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533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0990" indent="-380990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380990" indent="-380990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−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383108" indent="0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383108" indent="0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1219170" rtl="0" eaLnBrk="1" latinLnBrk="0" hangingPunct="1">
        <a:lnSpc>
          <a:spcPct val="90000"/>
        </a:lnSpc>
        <a:spcBef>
          <a:spcPts val="1600"/>
        </a:spcBef>
        <a:spcAft>
          <a:spcPts val="16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121917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biLevel thresh="25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7831" y1="67816" x2="57831" y2="67816"/>
                        <a14:foregroundMark x1="62651" y1="88506" x2="62651" y2="88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9" y="8361512"/>
            <a:ext cx="439496" cy="45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3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4267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fld id="{6A5453F8-179E-4406-ACB2-071063CB716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fld id="{6A5453F8-179E-4406-ACB2-071063CB716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5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Helvetica Neue Thin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4267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fld id="{6A5453F8-179E-4406-ACB2-071063CB716C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Helvetica Neue Thin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40" hangingPunct="1"/>
            <a:endParaRPr lang="en-GB" sz="2400" kern="1200" dirty="0">
              <a:solidFill>
                <a:prstClr val="white"/>
              </a:solidFill>
              <a:latin typeface="Helvetica Neue Thin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9" y="478370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9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2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r>
              <a:rPr lang="en-US" kern="1200" smtClean="0">
                <a:solidFill>
                  <a:prstClr val="black"/>
                </a:solidFill>
                <a:ea typeface="+mn-ea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4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121914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</a:rPr>
              <a:pPr defTabSz="121914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60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hf hdr="0"/>
  <p:txStyles>
    <p:titleStyle>
      <a:lvl1pPr algn="l" defTabSz="121914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4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121914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361934" indent="-361934" algn="l" defTabSz="121914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355582" indent="0" algn="l" defTabSz="121914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317" y="8229600"/>
            <a:ext cx="1625568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1219170" hangingPunct="1"/>
            <a:endParaRPr lang="en-GB" sz="24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8368" y="478369"/>
            <a:ext cx="15295033" cy="1220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368" y="2154765"/>
            <a:ext cx="15295033" cy="6096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4131" y="8584208"/>
            <a:ext cx="1104000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6A5453F8-179E-4406-ACB2-071063CB716C}" type="datetime1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20/02/2018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131" y="8584208"/>
            <a:ext cx="12340541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r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t>PRESENTATION FOOTER</a:t>
            </a:r>
            <a:endParaRPr lang="en-GB" kern="12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748673" y="8584208"/>
            <a:ext cx="1024727" cy="205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defTabSz="1219170" hangingPunct="1"/>
            <a:fld id="{A92D7E8A-A0E3-4239-9A38-4F8DCAE2A924}" type="slidenum">
              <a:rPr lang="en-GB" kern="1200" smtClean="0">
                <a:solidFill>
                  <a:prstClr val="black"/>
                </a:solidFill>
                <a:ea typeface="+mn-ea"/>
                <a:cs typeface="+mn-cs"/>
              </a:rPr>
              <a:pPr defTabSz="1219170" hangingPunct="1"/>
              <a:t>‹#›</a:t>
            </a:fld>
            <a:endParaRPr lang="en-GB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7" y="8446059"/>
            <a:ext cx="460756" cy="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2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</p:sldLayoutIdLst>
  <p:hf hdr="0"/>
  <p:txStyles>
    <p:titleStyle>
      <a:lvl1pPr algn="l" defTabSz="1219170" rtl="0" eaLnBrk="1" latinLnBrk="0" hangingPunct="1">
        <a:lnSpc>
          <a:spcPct val="85000"/>
        </a:lnSpc>
        <a:spcBef>
          <a:spcPct val="0"/>
        </a:spcBef>
        <a:buNone/>
        <a:defRPr sz="4667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lnSpc>
          <a:spcPct val="11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42" indent="-361942" algn="l" defTabSz="121917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0" algn="l" defTabSz="121917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1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noor.targaltinternetis.ee/ru/" TargetMode="External"/><Relationship Id="rId3" Type="http://schemas.openxmlformats.org/officeDocument/2006/relationships/hyperlink" Target="http://www.lasteabi.ee/" TargetMode="External"/><Relationship Id="rId7" Type="http://schemas.openxmlformats.org/officeDocument/2006/relationships/hyperlink" Target="mailto:jana.frolova@politsei.e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3.xml"/><Relationship Id="rId6" Type="http://schemas.openxmlformats.org/officeDocument/2006/relationships/hyperlink" Target="http://vk.com/frolova.veebikonstaabel" TargetMode="External"/><Relationship Id="rId5" Type="http://schemas.openxmlformats.org/officeDocument/2006/relationships/hyperlink" Target="http://www.facebook.com/veebikonstaabel.3" TargetMode="External"/><Relationship Id="rId10" Type="http://schemas.openxmlformats.org/officeDocument/2006/relationships/image" Target="../media/image68.jpg"/><Relationship Id="rId4" Type="http://schemas.openxmlformats.org/officeDocument/2006/relationships/hyperlink" Target="mailto:info@lasteabi.ee" TargetMode="External"/><Relationship Id="rId9" Type="http://schemas.openxmlformats.org/officeDocument/2006/relationships/hyperlink" Target="http://www.budsmelim.e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36320" y="-7457275"/>
            <a:ext cx="23706668" cy="23706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56102" y="7123817"/>
            <a:ext cx="4894997" cy="2753432"/>
          </a:xfrm>
          <a:prstGeom prst="rect">
            <a:avLst/>
          </a:prstGeom>
          <a:ln w="12700">
            <a:miter lim="400000"/>
          </a:ln>
        </p:spPr>
      </p:pic>
      <p:sp>
        <p:nvSpPr>
          <p:cNvPr id="2142" name="Shape 2142"/>
          <p:cNvSpPr/>
          <p:nvPr/>
        </p:nvSpPr>
        <p:spPr>
          <a:xfrm>
            <a:off x="583096" y="1493257"/>
            <a:ext cx="1160890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>
              <a:defRPr sz="3500">
                <a:solidFill>
                  <a:srgbClr val="FFFFFF"/>
                </a:solidFill>
                <a:latin typeface="Pebble"/>
                <a:ea typeface="Pebble"/>
                <a:cs typeface="Pebble"/>
                <a:sym typeface="Pebble"/>
              </a:defRPr>
            </a:lvl1pPr>
          </a:lstStyle>
          <a:p>
            <a:pPr defTabSz="1152115"/>
            <a:r>
              <a:rPr lang="ru-RU" sz="9000" dirty="0">
                <a:solidFill>
                  <a:schemeClr val="bg1"/>
                </a:solidFill>
                <a:ea typeface="Helvetica Neue" charset="0"/>
                <a:cs typeface="Helvetica Neue" charset="0"/>
              </a:rPr>
              <a:t>КИБЕРБУЛЛИНГ</a:t>
            </a:r>
            <a:endParaRPr lang="et-EE" sz="9000" dirty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96" y="6802113"/>
            <a:ext cx="8128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hangingPunct="1"/>
            <a:endParaRPr lang="en-GB" kern="1200" dirty="0">
              <a:solidFill>
                <a:prstClr val="white"/>
              </a:solidFill>
              <a:latin typeface="Pebble" panose="020F0703020203020204" pitchFamily="34" charset="0"/>
              <a:ea typeface="+mn-ea"/>
              <a:cs typeface="+mn-cs"/>
            </a:endParaRPr>
          </a:p>
          <a:p>
            <a:pPr defTabSz="1219170" hangingPunct="1"/>
            <a:endParaRPr lang="en-GB" kern="1200" dirty="0">
              <a:solidFill>
                <a:prstClr val="white"/>
              </a:solidFill>
              <a:latin typeface="Pebble" panose="020F0703020203020204" pitchFamily="34" charset="0"/>
              <a:ea typeface="+mn-ea"/>
              <a:cs typeface="+mn-cs"/>
            </a:endParaRPr>
          </a:p>
        </p:txBody>
      </p:sp>
      <p:sp>
        <p:nvSpPr>
          <p:cNvPr id="6" name="Shape 2142"/>
          <p:cNvSpPr/>
          <p:nvPr/>
        </p:nvSpPr>
        <p:spPr>
          <a:xfrm>
            <a:off x="6973839" y="5632562"/>
            <a:ext cx="9129761" cy="278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>
              <a:defRPr sz="3500">
                <a:solidFill>
                  <a:srgbClr val="FFFFFF"/>
                </a:solidFill>
                <a:latin typeface="Pebble"/>
                <a:ea typeface="Pebble"/>
                <a:cs typeface="Pebble"/>
                <a:sym typeface="Pebble"/>
              </a:defRPr>
            </a:lvl1pPr>
          </a:lstStyle>
          <a:p>
            <a:pPr defTabSz="1152115"/>
            <a:r>
              <a:rPr lang="ru-RU" dirty="0">
                <a:solidFill>
                  <a:schemeClr val="bg1"/>
                </a:solidFill>
                <a:latin typeface="Pebble" charset="0"/>
                <a:ea typeface="Pebble" charset="0"/>
                <a:cs typeface="Pebble" charset="0"/>
              </a:rPr>
              <a:t>«МОЯ БОЛЬ МОЖЕТ БЫТЬ ПРИЧИНОЙ ЧЬЕГО-ТО СМЕХА, НО МОЙ СМЕХ НИКОГДА НЕ ДОЛЖЕН БЫТЬ ПРИЧИНОЙ ЧЬЕЙ-ТО БОЛИ».</a:t>
            </a:r>
            <a:endParaRPr lang="et-EE" dirty="0">
              <a:solidFill>
                <a:schemeClr val="bg1"/>
              </a:solidFill>
              <a:latin typeface="Pebble" charset="0"/>
              <a:ea typeface="Pebble" charset="0"/>
              <a:cs typeface="Pebble" charset="0"/>
            </a:endParaRPr>
          </a:p>
          <a:p>
            <a:pPr defTabSz="1152115"/>
            <a:r>
              <a:rPr lang="et-EE" dirty="0">
                <a:solidFill>
                  <a:schemeClr val="bg1"/>
                </a:solidFill>
                <a:latin typeface="Pebble" charset="0"/>
                <a:ea typeface="Pebble" charset="0"/>
                <a:cs typeface="Pebble" charset="0"/>
              </a:rPr>
              <a:t>                                            </a:t>
            </a:r>
            <a:r>
              <a:rPr lang="ru-RU" dirty="0">
                <a:solidFill>
                  <a:schemeClr val="bg1"/>
                </a:solidFill>
                <a:latin typeface="Pebble" charset="0"/>
                <a:ea typeface="Pebble" charset="0"/>
                <a:cs typeface="Pebble" charset="0"/>
              </a:rPr>
              <a:t>ЧАРЛИ ЧАПЛИН</a:t>
            </a:r>
            <a:endParaRPr lang="et-EE" dirty="0">
              <a:solidFill>
                <a:schemeClr val="bg1"/>
              </a:solidFill>
              <a:latin typeface="Pebble" charset="0"/>
              <a:ea typeface="Pebble" charset="0"/>
              <a:cs typeface="Pebb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98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318834" y="3528917"/>
            <a:ext cx="13937167" cy="1915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3867" tIns="33867" rIns="33867" bIns="33867" anchor="ctr">
            <a:spAutoFit/>
          </a:bodyPr>
          <a:lstStyle>
            <a:lvl1pPr>
              <a:defRPr sz="20000">
                <a:solidFill>
                  <a:srgbClr val="9533EE"/>
                </a:solidFill>
                <a:latin typeface="Pebble"/>
                <a:ea typeface="Pebble"/>
                <a:cs typeface="Pebble"/>
                <a:sym typeface="Pebble"/>
              </a:defRPr>
            </a:lvl1pPr>
          </a:lstStyle>
          <a:p>
            <a:pPr defTabSz="1219170" hangingPunct="1"/>
            <a:r>
              <a:rPr sz="12000" kern="1200" dirty="0" smtClean="0"/>
              <a:t>#</a:t>
            </a:r>
            <a:r>
              <a:rPr lang="ru-RU" sz="12000" kern="1200" dirty="0" smtClean="0"/>
              <a:t>БУДЬСМЕЛЫМ	</a:t>
            </a:r>
            <a:endParaRPr sz="12000" kern="1200" dirty="0"/>
          </a:p>
        </p:txBody>
      </p:sp>
    </p:spTree>
    <p:extLst>
      <p:ext uri="{BB962C8B-B14F-4D97-AF65-F5344CB8AC3E}">
        <p14:creationId xmlns:p14="http://schemas.microsoft.com/office/powerpoint/2010/main" val="1008540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D950-4925-44B4-A789-72D647392AEA}" type="datetime1">
              <a:rPr lang="en-US" smtClean="0">
                <a:solidFill>
                  <a:prstClr val="black"/>
                </a:solidFill>
              </a:rPr>
              <a:pPr/>
              <a:t>2/20/2018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ПРИЗЫВ КАМПАНИИ - «БУДЬ СМЕЛЫМ»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39225" y="1792944"/>
            <a:ext cx="7995770" cy="6619536"/>
          </a:xfrm>
        </p:spPr>
        <p:txBody>
          <a:bodyPr/>
          <a:lstStyle/>
          <a:p>
            <a:pPr marL="0" lvl="1" indent="0">
              <a:buNone/>
            </a:pPr>
            <a:r>
              <a:rPr lang="ru-RU" sz="2400" dirty="0" smtClean="0"/>
              <a:t>Этим позитивным призывом мы хотим помочь каждому проявлять смелость, замечая признаки виртуальной агрессии, приходить на помощь тому, кого обижают. Не оставаться в стороне, а замечать и предлагать помощь</a:t>
            </a:r>
            <a:r>
              <a:rPr lang="et-EE" sz="2400" dirty="0" smtClean="0"/>
              <a:t>.</a:t>
            </a:r>
          </a:p>
          <a:p>
            <a:pPr marL="0" lvl="1" indent="0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Есть разные способы быть смелым:</a:t>
            </a:r>
            <a:endParaRPr lang="et-EE" sz="2400" b="1" dirty="0" smtClean="0">
              <a:solidFill>
                <a:schemeClr val="tx2"/>
              </a:solidFill>
            </a:endParaRPr>
          </a:p>
          <a:p>
            <a:pPr lvl="1"/>
            <a:r>
              <a:rPr lang="ru-RU" sz="2400" dirty="0" smtClean="0"/>
              <a:t>Быть смелым значит помогать</a:t>
            </a:r>
            <a:endParaRPr lang="et-EE" sz="2400" dirty="0" smtClean="0"/>
          </a:p>
          <a:p>
            <a:pPr lvl="1"/>
            <a:r>
              <a:rPr lang="ru-RU" sz="2400" dirty="0" smtClean="0"/>
              <a:t>Быть смелым значит оставаться верным своим принципам</a:t>
            </a:r>
            <a:endParaRPr lang="et-EE" sz="2400" dirty="0" smtClean="0"/>
          </a:p>
          <a:p>
            <a:pPr lvl="1"/>
            <a:r>
              <a:rPr lang="ru-RU" sz="2400" dirty="0" smtClean="0"/>
              <a:t>Быть смелым значит не отворачиваться</a:t>
            </a:r>
          </a:p>
          <a:p>
            <a:pPr lvl="1"/>
            <a:r>
              <a:rPr lang="ru-RU" sz="2400" dirty="0" smtClean="0"/>
              <a:t>Быть смелым значит просить помощи</a:t>
            </a:r>
            <a:r>
              <a:rPr lang="et-EE" sz="2400" dirty="0" smtClean="0"/>
              <a:t> </a:t>
            </a:r>
          </a:p>
          <a:p>
            <a:pPr lvl="1"/>
            <a:r>
              <a:rPr lang="ru-RU" sz="2400" dirty="0" smtClean="0"/>
              <a:t>Или для тебя быть смелым значит быть обидчиком</a:t>
            </a:r>
            <a:r>
              <a:rPr lang="et-EE" sz="2400" dirty="0" smtClean="0"/>
              <a:t>? </a:t>
            </a:r>
          </a:p>
          <a:p>
            <a:pPr lvl="1"/>
            <a:r>
              <a:rPr lang="ru-RU" sz="2400" dirty="0" smtClean="0"/>
              <a:t>Что для тебя значит «быть смелым»?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0" lvl="1" indent="0"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090" y="2572270"/>
            <a:ext cx="6333220" cy="33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70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377" y="-67870"/>
            <a:ext cx="4059200" cy="9233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11" y="0"/>
            <a:ext cx="4095579" cy="9165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486" y="461208"/>
            <a:ext cx="5860891" cy="817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592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ilar_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3227" y="0"/>
            <a:ext cx="12189548" cy="9144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5162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3093396" y="4011051"/>
            <a:ext cx="12879421" cy="109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3867" tIns="33867" rIns="33867" bIns="33867" anchor="ctr">
            <a:spAutoFit/>
          </a:bodyPr>
          <a:lstStyle>
            <a:lvl1pPr>
              <a:defRPr sz="10000">
                <a:solidFill>
                  <a:srgbClr val="9533EE"/>
                </a:solidFill>
                <a:latin typeface="Pebble"/>
                <a:ea typeface="Pebble"/>
                <a:cs typeface="Pebble"/>
                <a:sym typeface="Pebble"/>
              </a:defRPr>
            </a:lvl1pPr>
          </a:lstStyle>
          <a:p>
            <a:pPr defTabSz="1219170" hangingPunct="1"/>
            <a:r>
              <a:rPr lang="et-EE" sz="6667" kern="1200" dirty="0" smtClean="0"/>
              <a:t>WWW.BUDSMELIM.EE</a:t>
            </a:r>
            <a:endParaRPr sz="6667" kern="1200" dirty="0"/>
          </a:p>
        </p:txBody>
      </p:sp>
    </p:spTree>
    <p:extLst>
      <p:ext uri="{BB962C8B-B14F-4D97-AF65-F5344CB8AC3E}">
        <p14:creationId xmlns:p14="http://schemas.microsoft.com/office/powerpoint/2010/main" val="548497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" y="-38912"/>
            <a:ext cx="16246571" cy="76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47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980" y="-38911"/>
            <a:ext cx="16312979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28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4143375" y="3567609"/>
            <a:ext cx="8486775" cy="109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3867" tIns="33867" rIns="33867" bIns="33867" anchor="ctr">
            <a:spAutoFit/>
          </a:bodyPr>
          <a:lstStyle>
            <a:lvl1pPr>
              <a:defRPr sz="10000">
                <a:solidFill>
                  <a:srgbClr val="9533EE"/>
                </a:solidFill>
                <a:latin typeface="Pebble"/>
                <a:ea typeface="Pebble"/>
                <a:cs typeface="Pebble"/>
                <a:sym typeface="Pebble"/>
              </a:defRPr>
            </a:lvl1pPr>
          </a:lstStyle>
          <a:p>
            <a:r>
              <a:rPr lang="ru-RU" sz="6667" dirty="0" smtClean="0"/>
              <a:t>ДЕЛИСЬ ХОРОШИМ!</a:t>
            </a:r>
            <a:endParaRPr sz="6667" dirty="0"/>
          </a:p>
        </p:txBody>
      </p:sp>
    </p:spTree>
    <p:extLst>
      <p:ext uri="{BB962C8B-B14F-4D97-AF65-F5344CB8AC3E}">
        <p14:creationId xmlns:p14="http://schemas.microsoft.com/office/powerpoint/2010/main" val="2960421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936" y="1537863"/>
            <a:ext cx="11043213" cy="49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86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9" y="478367"/>
            <a:ext cx="15295033" cy="1220848"/>
          </a:xfrm>
        </p:spPr>
        <p:txBody>
          <a:bodyPr/>
          <a:lstStyle/>
          <a:p>
            <a:r>
              <a:rPr lang="ru-RU" dirty="0"/>
              <a:t>ГДЕ ИСКАТЬ ПОМОЩИ</a:t>
            </a:r>
            <a:r>
              <a:rPr lang="et-EE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78369" y="1699216"/>
            <a:ext cx="15295033" cy="609600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t-EE" sz="2400" b="1" dirty="0">
                <a:latin typeface="Arial" charset="0"/>
                <a:ea typeface="Arial" charset="0"/>
                <a:cs typeface="Arial" charset="0"/>
              </a:rPr>
              <a:t>LASTEABI</a:t>
            </a:r>
            <a:r>
              <a:rPr lang="ru-RU" sz="2400" b="1" dirty="0">
                <a:latin typeface="Arial" charset="0"/>
                <a:ea typeface="Arial" charset="0"/>
                <a:cs typeface="Arial" charset="0"/>
              </a:rPr>
              <a:t> / ПОМОЩЬ ДЕТЯМ</a:t>
            </a:r>
            <a:endParaRPr lang="et-EE" sz="2400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Телефон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t-EE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116111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работает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24/7</a:t>
            </a:r>
            <a:endParaRPr lang="et-EE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Чат 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t-EE" sz="2400" dirty="0">
                <a:latin typeface="Arial" charset="0"/>
                <a:ea typeface="Arial" charset="0"/>
                <a:cs typeface="Arial" charset="0"/>
                <a:hlinkClick r:id="rId3"/>
              </a:rPr>
              <a:t>www.lasteabi.ee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Skype – Lasteabi_116111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Письмо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et-EE" sz="2400" dirty="0">
                <a:latin typeface="Arial" charset="0"/>
                <a:ea typeface="Arial" charset="0"/>
                <a:cs typeface="Arial" charset="0"/>
                <a:hlinkClick r:id="rId4"/>
              </a:rPr>
              <a:t>info@lasteabi.ee</a:t>
            </a:r>
            <a:endParaRPr lang="et-EE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2400" b="1" dirty="0">
                <a:latin typeface="Arial" charset="0"/>
                <a:ea typeface="Arial" charset="0"/>
                <a:cs typeface="Arial" charset="0"/>
              </a:rPr>
              <a:t>ВЕБ-КОНСТЕБЛЬ</a:t>
            </a:r>
            <a:r>
              <a:rPr lang="et-EE" sz="24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t-EE" sz="2400" dirty="0">
                <a:latin typeface="Arial" charset="0"/>
                <a:ea typeface="Arial" charset="0"/>
                <a:cs typeface="Arial" charset="0"/>
              </a:rPr>
              <a:t>Facebook: </a:t>
            </a:r>
            <a:r>
              <a:rPr lang="ru-RU" sz="2400" dirty="0">
                <a:latin typeface="Arial" charset="0"/>
                <a:ea typeface="Arial" charset="0"/>
                <a:cs typeface="Arial" charset="0"/>
                <a:hlinkClick r:id="rId5"/>
              </a:rPr>
              <a:t>Веб-констебль Яна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sz="2400" dirty="0">
                <a:latin typeface="Arial" charset="0"/>
                <a:ea typeface="Arial" charset="0"/>
                <a:cs typeface="Arial" charset="0"/>
              </a:rPr>
            </a:br>
            <a:r>
              <a:rPr lang="et-EE" sz="2400" dirty="0" err="1">
                <a:latin typeface="Arial" charset="0"/>
                <a:ea typeface="Arial" charset="0"/>
                <a:cs typeface="Arial" charset="0"/>
              </a:rPr>
              <a:t>Vkontakte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ru-RU" sz="2400" dirty="0">
                <a:latin typeface="Arial" charset="0"/>
                <a:ea typeface="Arial" charset="0"/>
                <a:cs typeface="Arial" charset="0"/>
                <a:hlinkClick r:id="rId6"/>
              </a:rPr>
              <a:t>Веб-констебль Яна</a:t>
            </a:r>
            <a:r>
              <a:rPr lang="et-EE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t-EE" sz="2400" dirty="0">
                <a:latin typeface="Arial" charset="0"/>
                <a:ea typeface="Arial" charset="0"/>
                <a:cs typeface="Arial" charset="0"/>
              </a:rPr>
            </a:br>
            <a:r>
              <a:rPr lang="et-EE" sz="2400" dirty="0">
                <a:latin typeface="Arial" charset="0"/>
                <a:ea typeface="Arial" charset="0"/>
                <a:cs typeface="Arial" charset="0"/>
              </a:rPr>
              <a:t>E-mail: </a:t>
            </a:r>
            <a:r>
              <a:rPr lang="et-EE" sz="2400" dirty="0">
                <a:latin typeface="Arial" charset="0"/>
                <a:ea typeface="Arial" charset="0"/>
                <a:cs typeface="Arial" charset="0"/>
                <a:hlinkClick r:id="rId7"/>
              </a:rPr>
              <a:t>jana.frolova@politsei.ee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endParaRPr lang="et-EE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2400" b="1" dirty="0">
                <a:latin typeface="Arial" charset="0"/>
                <a:ea typeface="Arial" charset="0"/>
                <a:cs typeface="Arial" charset="0"/>
              </a:rPr>
              <a:t>РАЗУМНОЕ ПОВЕДЕНИЕ В</a:t>
            </a:r>
            <a:br>
              <a:rPr lang="ru-RU" sz="2400" b="1" dirty="0">
                <a:latin typeface="Arial" charset="0"/>
                <a:ea typeface="Arial" charset="0"/>
                <a:cs typeface="Arial" charset="0"/>
              </a:rPr>
            </a:br>
            <a:r>
              <a:rPr lang="ru-RU" sz="2400" b="1" dirty="0">
                <a:latin typeface="Arial" charset="0"/>
                <a:ea typeface="Arial" charset="0"/>
                <a:cs typeface="Arial" charset="0"/>
              </a:rPr>
              <a:t>ИНТЕРНЕТЕ</a:t>
            </a:r>
            <a:endParaRPr lang="et-EE" sz="24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t-EE" sz="2400" dirty="0">
                <a:latin typeface="Arial" charset="0"/>
                <a:ea typeface="Arial" charset="0"/>
                <a:cs typeface="Arial" charset="0"/>
                <a:hlinkClick r:id="rId8"/>
              </a:rPr>
              <a:t>noor.targaltinternetis.ee/</a:t>
            </a:r>
            <a:r>
              <a:rPr lang="et-EE" sz="2400" dirty="0" err="1">
                <a:latin typeface="Arial" charset="0"/>
                <a:ea typeface="Arial" charset="0"/>
                <a:cs typeface="Arial" charset="0"/>
                <a:hlinkClick r:id="rId8"/>
              </a:rPr>
              <a:t>ru</a:t>
            </a:r>
            <a:endParaRPr lang="et-EE" sz="2400" dirty="0">
              <a:latin typeface="Arial" charset="0"/>
              <a:ea typeface="Arial" charset="0"/>
              <a:cs typeface="Arial" charset="0"/>
            </a:endParaRPr>
          </a:p>
          <a:p>
            <a:endParaRPr lang="et-EE" sz="240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sz="2500" u="sng" dirty="0" smtClean="0">
                <a:latin typeface="Arial" charset="0"/>
                <a:ea typeface="Arial" charset="0"/>
                <a:cs typeface="Arial" charset="0"/>
              </a:rPr>
              <a:t>На сайте</a:t>
            </a:r>
            <a:r>
              <a:rPr lang="ru-RU" sz="4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t-EE" sz="4533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hlinkClick r:id="rId9"/>
              </a:rPr>
              <a:t>WWW.BUDSMELIM.EE</a:t>
            </a:r>
            <a:r>
              <a:rPr lang="et-EE" sz="2500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ru-RU" sz="2500" dirty="0" smtClean="0">
                <a:latin typeface="Arial" charset="0"/>
                <a:ea typeface="Arial" charset="0"/>
                <a:cs typeface="Arial" charset="0"/>
              </a:rPr>
              <a:t>есть вся информация и контакты</a:t>
            </a:r>
            <a:endParaRPr lang="et-EE" sz="25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37" y="2020947"/>
            <a:ext cx="6540842" cy="490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9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372" y="875118"/>
            <a:ext cx="9610901" cy="2271951"/>
          </a:xfrm>
        </p:spPr>
        <p:txBody>
          <a:bodyPr>
            <a:noAutofit/>
          </a:bodyPr>
          <a:lstStyle/>
          <a:p>
            <a:r>
              <a:rPr lang="ru-RU" sz="4267" dirty="0" smtClean="0">
                <a:solidFill>
                  <a:srgbClr val="8409C1"/>
                </a:solidFill>
                <a:ea typeface="Arial" charset="0"/>
                <a:cs typeface="Arial" charset="0"/>
              </a:rPr>
              <a:t>КАЖДЫЙ ПЯТЫЙ </a:t>
            </a:r>
            <a:r>
              <a:rPr lang="ru-RU" sz="4267" dirty="0" smtClean="0">
                <a:solidFill>
                  <a:schemeClr val="tx1"/>
                </a:solidFill>
                <a:ea typeface="Arial" charset="0"/>
                <a:cs typeface="Arial" charset="0"/>
              </a:rPr>
              <a:t>УЧАЩИЙСЯ В ЭСТОНИИ СТАЛКИВАЛСЯ С ТРАВЛЕЙ</a:t>
            </a:r>
            <a:r>
              <a:rPr lang="et-EE" sz="5333" dirty="0">
                <a:solidFill>
                  <a:schemeClr val="tx1"/>
                </a:solidFill>
                <a:ea typeface="Arial" charset="0"/>
                <a:cs typeface="Arial" charset="0"/>
              </a:rPr>
              <a:t/>
            </a:r>
            <a:br>
              <a:rPr lang="et-EE" sz="5333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t-EE" sz="5333" dirty="0">
                <a:solidFill>
                  <a:schemeClr val="tx1"/>
                </a:solidFill>
                <a:ea typeface="Arial" charset="0"/>
                <a:cs typeface="Arial" charset="0"/>
              </a:rPr>
              <a:t/>
            </a:r>
            <a:br>
              <a:rPr lang="et-EE" sz="5333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US" sz="5333" dirty="0">
                <a:solidFill>
                  <a:schemeClr val="tx1"/>
                </a:solidFill>
                <a:ea typeface="Arial" charset="0"/>
                <a:cs typeface="Arial" charset="0"/>
              </a:rPr>
              <a:t/>
            </a:r>
            <a:br>
              <a:rPr lang="en-US" sz="5333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US" sz="5333" dirty="0">
                <a:solidFill>
                  <a:schemeClr val="tx1"/>
                </a:solidFill>
                <a:ea typeface="Arial" charset="0"/>
                <a:cs typeface="Arial" charset="0"/>
              </a:rPr>
              <a:t/>
            </a:r>
            <a:br>
              <a:rPr lang="en-US" sz="5333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r>
              <a:rPr lang="en-US" sz="5333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5333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333" dirty="0"/>
              <a:t/>
            </a:r>
            <a:br>
              <a:rPr lang="en-US" sz="5333" dirty="0"/>
            </a:br>
            <a:r>
              <a:rPr lang="en-US" sz="6000" dirty="0">
                <a:solidFill>
                  <a:schemeClr val="tx1"/>
                </a:solidFill>
              </a:rPr>
              <a:t>                                   </a:t>
            </a: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6000" dirty="0">
                <a:solidFill>
                  <a:schemeClr val="tx1"/>
                </a:solidFill>
                <a:ea typeface="Arial" charset="0"/>
                <a:cs typeface="Arial" charset="0"/>
              </a:rPr>
              <a:t/>
            </a:r>
            <a:br>
              <a:rPr lang="en-US" sz="6000" dirty="0">
                <a:solidFill>
                  <a:schemeClr val="tx1"/>
                </a:solidFill>
                <a:ea typeface="Arial" charset="0"/>
                <a:cs typeface="Arial" charset="0"/>
              </a:rPr>
            </a:br>
            <a:endParaRPr lang="en-US" sz="5333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6700" y="2698099"/>
            <a:ext cx="5452243" cy="2626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 hangingPunct="1"/>
            <a:r>
              <a:rPr lang="ru-RU" sz="4267" b="1" kern="1200" dirty="0" smtClean="0">
                <a:solidFill>
                  <a:srgbClr val="990AE3"/>
                </a:solidFill>
                <a:latin typeface="Pebble"/>
                <a:ea typeface="Arial" charset="0"/>
                <a:cs typeface="Arial" charset="0"/>
              </a:rPr>
              <a:t>БОЛЕЕ</a:t>
            </a:r>
            <a:r>
              <a:rPr lang="en-US" sz="4267" b="1" kern="1200" dirty="0" smtClean="0">
                <a:solidFill>
                  <a:srgbClr val="990AE3"/>
                </a:solidFill>
                <a:latin typeface="Pebble"/>
                <a:ea typeface="Arial" charset="0"/>
                <a:cs typeface="Arial" charset="0"/>
              </a:rPr>
              <a:t> </a:t>
            </a:r>
            <a:r>
              <a:rPr lang="en-US" sz="4267" b="1" kern="1200" dirty="0">
                <a:solidFill>
                  <a:srgbClr val="990AE3"/>
                </a:solidFill>
                <a:latin typeface="Pebble"/>
                <a:ea typeface="Arial" charset="0"/>
                <a:cs typeface="Arial" charset="0"/>
              </a:rPr>
              <a:t>25%</a:t>
            </a:r>
            <a:r>
              <a:rPr lang="et-EE" sz="4267" b="1" kern="1200" dirty="0">
                <a:solidFill>
                  <a:srgbClr val="990AE3"/>
                </a:solidFill>
                <a:latin typeface="Pebble"/>
                <a:ea typeface="Arial" charset="0"/>
                <a:cs typeface="Arial" charset="0"/>
              </a:rPr>
              <a:t> </a:t>
            </a:r>
            <a:r>
              <a:rPr lang="ru-RU" sz="4267" b="1" kern="1200" dirty="0" smtClean="0">
                <a:solidFill>
                  <a:prstClr val="black"/>
                </a:solidFill>
                <a:latin typeface="Pebble"/>
                <a:ea typeface="Arial" charset="0"/>
                <a:cs typeface="Arial" charset="0"/>
              </a:rPr>
              <a:t>УЧАЩИХСЯ СТАЛКИВАЛИСЬ С КИБЕРБУЛЛИНГОМ</a:t>
            </a:r>
            <a:endParaRPr lang="et-EE" sz="4267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6520" y="5479325"/>
            <a:ext cx="6561769" cy="2626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 hangingPunct="1"/>
            <a:r>
              <a:rPr lang="et-EE" sz="4267" b="1" kern="1200" dirty="0" smtClean="0">
                <a:solidFill>
                  <a:srgbClr val="8409C1"/>
                </a:solidFill>
                <a:latin typeface="Pebble"/>
                <a:ea typeface="Arial" charset="0"/>
                <a:cs typeface="Arial" charset="0"/>
              </a:rPr>
              <a:t>17</a:t>
            </a:r>
            <a:r>
              <a:rPr lang="en-US" sz="4267" b="1" kern="1200" dirty="0" smtClean="0">
                <a:solidFill>
                  <a:srgbClr val="8409C1"/>
                </a:solidFill>
                <a:latin typeface="Pebble"/>
                <a:ea typeface="Arial" charset="0"/>
                <a:cs typeface="Arial" charset="0"/>
              </a:rPr>
              <a:t>% </a:t>
            </a:r>
            <a:r>
              <a:rPr lang="ru-RU" sz="4267" b="1" kern="1200" dirty="0" smtClean="0">
                <a:solidFill>
                  <a:prstClr val="black"/>
                </a:solidFill>
                <a:latin typeface="Pebble"/>
                <a:ea typeface="Arial" charset="0"/>
                <a:cs typeface="Arial" charset="0"/>
              </a:rPr>
              <a:t>УЧАЩИХСЯ ПРИЗНАЛИ, ЧТО САМИ ВЫСТУПАЛИ В РОЛИ «КИБЕРОБИДЧИКА»</a:t>
            </a:r>
            <a:endParaRPr lang="et-EE" sz="4267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81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C0F2-6BCF-4B24-AA31-0EA7CC011D4A}" type="datetime1">
              <a:rPr lang="sv-SE" smtClean="0">
                <a:solidFill>
                  <a:prstClr val="black"/>
                </a:solidFill>
              </a:rPr>
              <a:pPr/>
              <a:t>2018-02-20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Confidentiality class    Relation    Identifier    Version    Status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4313" y="583808"/>
            <a:ext cx="14393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ru-RU" sz="6600" dirty="0">
                <a:solidFill>
                  <a:schemeClr val="bg1"/>
                </a:solidFill>
                <a:latin typeface="Pebble" panose="020F0703020203020204" pitchFamily="34" charset="0"/>
              </a:rPr>
              <a:t>ЗАМЕЧАЙ</a:t>
            </a:r>
            <a:r>
              <a:rPr lang="et-EE" sz="6600" dirty="0">
                <a:solidFill>
                  <a:schemeClr val="bg1"/>
                </a:solidFill>
                <a:latin typeface="Pebble" panose="020F0703020203020204" pitchFamily="34" charset="0"/>
              </a:rPr>
              <a:t>,</a:t>
            </a:r>
            <a:r>
              <a:rPr lang="ru-RU" sz="6600" dirty="0">
                <a:solidFill>
                  <a:schemeClr val="bg1"/>
                </a:solidFill>
                <a:latin typeface="Pebble" panose="020F0703020203020204" pitchFamily="34" charset="0"/>
              </a:rPr>
              <a:t> СООБЩАЙ И НЕ БУДЬ ТЕМ, КТО СОУЧАСТВУЕТ, </a:t>
            </a:r>
            <a:r>
              <a:rPr lang="ru-RU" sz="6600" dirty="0" smtClean="0">
                <a:solidFill>
                  <a:schemeClr val="bg1"/>
                </a:solidFill>
                <a:latin typeface="Pebble" panose="020F0703020203020204" pitchFamily="34" charset="0"/>
              </a:rPr>
              <a:t>ОСТАВАЯСЬ В СТОРОНЕ</a:t>
            </a:r>
            <a:endParaRPr lang="et-EE" sz="6600" dirty="0">
              <a:solidFill>
                <a:schemeClr val="bg1"/>
              </a:solidFill>
              <a:latin typeface="Pebble" panose="020F0703020203020204" pitchFamily="34" charset="0"/>
            </a:endParaRPr>
          </a:p>
        </p:txBody>
      </p:sp>
      <p:sp>
        <p:nvSpPr>
          <p:cNvPr id="8" name="Shape 2142"/>
          <p:cNvSpPr/>
          <p:nvPr/>
        </p:nvSpPr>
        <p:spPr>
          <a:xfrm>
            <a:off x="4253057" y="5744392"/>
            <a:ext cx="1065608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>
              <a:defRPr sz="3500">
                <a:solidFill>
                  <a:srgbClr val="FFFFFF"/>
                </a:solidFill>
                <a:latin typeface="Pebble"/>
                <a:ea typeface="Pebble"/>
                <a:cs typeface="Pebble"/>
                <a:sym typeface="Pebble"/>
              </a:defRPr>
            </a:lvl1pPr>
          </a:lstStyle>
          <a:p>
            <a:pPr defTabSz="1152115"/>
            <a:endParaRPr lang="et-EE" sz="9000" dirty="0" smtClean="0">
              <a:solidFill>
                <a:schemeClr val="bg1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30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49" y="717553"/>
            <a:ext cx="12371433" cy="7642676"/>
          </a:xfrm>
        </p:spPr>
        <p:txBody>
          <a:bodyPr>
            <a:normAutofit/>
          </a:bodyPr>
          <a:lstStyle/>
          <a:p>
            <a:r>
              <a:rPr lang="ru-RU" dirty="0">
                <a:latin typeface="Pebble" panose="020F0703020203020204" pitchFamily="34" charset="0"/>
                <a:cs typeface="Arial" charset="0"/>
              </a:rPr>
              <a:t>По оценке учащихся, </a:t>
            </a:r>
            <a:r>
              <a:rPr lang="en-US" b="1" dirty="0">
                <a:latin typeface="Pebble" panose="020F0703020203020204" pitchFamily="34" charset="0"/>
                <a:ea typeface="Arial" charset="0"/>
                <a:cs typeface="Arial" charset="0"/>
              </a:rPr>
              <a:t>1/3</a:t>
            </a:r>
            <a:r>
              <a:rPr lang="ru-RU" b="1" dirty="0">
                <a:latin typeface="Pebble" panose="020F0703020203020204" pitchFamily="34" charset="0"/>
                <a:ea typeface="Arial" charset="0"/>
                <a:cs typeface="Arial" charset="0"/>
              </a:rPr>
              <a:t> </a:t>
            </a:r>
            <a:r>
              <a:rPr lang="ru-RU" dirty="0">
                <a:latin typeface="Pebble" panose="020F0703020203020204" pitchFamily="34" charset="0"/>
                <a:ea typeface="Arial" charset="0"/>
                <a:cs typeface="Arial" charset="0"/>
              </a:rPr>
              <a:t>родителей знает мало или вообще ничего не знает о том</a:t>
            </a:r>
            <a:r>
              <a:rPr lang="en-US" dirty="0">
                <a:latin typeface="Pebble" panose="020F0703020203020204" pitchFamily="34" charset="0"/>
                <a:ea typeface="Arial" charset="0"/>
                <a:cs typeface="Arial" charset="0"/>
              </a:rPr>
              <a:t>,</a:t>
            </a:r>
            <a:r>
              <a:rPr lang="ru-RU" dirty="0">
                <a:latin typeface="Pebble" panose="020F0703020203020204" pitchFamily="34" charset="0"/>
                <a:ea typeface="Arial" charset="0"/>
                <a:cs typeface="Arial" charset="0"/>
              </a:rPr>
              <a:t> чем дети занимаются в интернете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2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КИБЕРБУЛЛИНГ</a:t>
            </a:r>
            <a:r>
              <a:rPr lang="en-US" dirty="0"/>
              <a:t>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20/02/2018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38533" y="1503432"/>
            <a:ext cx="6140145" cy="7031569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ru-RU" sz="3500" dirty="0">
                <a:ea typeface="Helvetica Neue Light" charset="0"/>
                <a:cs typeface="Helvetica Neue Light" charset="0"/>
              </a:rPr>
              <a:t>Одна из форм школьной травли</a:t>
            </a:r>
            <a:endParaRPr lang="en-US" sz="3500" dirty="0">
              <a:ea typeface="Helvetica Neue Light" charset="0"/>
              <a:cs typeface="Helvetica Neue Light" charset="0"/>
            </a:endParaRPr>
          </a:p>
          <a:p>
            <a:pPr marL="457200" indent="-457200">
              <a:buFontTx/>
              <a:buChar char="-"/>
            </a:pPr>
            <a:r>
              <a:rPr lang="ru-RU" sz="3500" dirty="0">
                <a:ea typeface="Helvetica Neue Light" charset="0"/>
                <a:cs typeface="Helvetica Neue Light" charset="0"/>
              </a:rPr>
              <a:t>Сознательное и повторяющееся причинение вреда</a:t>
            </a:r>
            <a:endParaRPr lang="en-US" sz="3500" dirty="0">
              <a:ea typeface="Helvetica Neue Light" charset="0"/>
              <a:cs typeface="Helvetica Neue Light" charset="0"/>
            </a:endParaRPr>
          </a:p>
          <a:p>
            <a:pPr marL="457200" indent="-457200">
              <a:buFontTx/>
              <a:buChar char="-"/>
            </a:pPr>
            <a:r>
              <a:rPr lang="ru-RU" sz="3500" dirty="0">
                <a:ea typeface="Helvetica Neue Light" charset="0"/>
                <a:cs typeface="Helvetica Neue Light" charset="0"/>
              </a:rPr>
              <a:t>Не обязательно всем заметно</a:t>
            </a:r>
            <a:endParaRPr lang="en-US" sz="3500" dirty="0">
              <a:ea typeface="Helvetica Neue Light" charset="0"/>
              <a:cs typeface="Helvetica Neue Light" charset="0"/>
            </a:endParaRPr>
          </a:p>
          <a:p>
            <a:pPr marL="457200" indent="-457200">
              <a:buFontTx/>
              <a:buChar char="-"/>
            </a:pPr>
            <a:r>
              <a:rPr lang="ru-RU" sz="3500" dirty="0">
                <a:ea typeface="Helvetica Neue Light" charset="0"/>
                <a:cs typeface="Helvetica Neue Light" charset="0"/>
              </a:rPr>
              <a:t>Как правило, анонимно</a:t>
            </a:r>
            <a:endParaRPr lang="en-US" sz="3500" dirty="0">
              <a:ea typeface="Helvetica Neue Light" charset="0"/>
              <a:cs typeface="Helvetica Neue Light" charset="0"/>
            </a:endParaRPr>
          </a:p>
          <a:p>
            <a:pPr marL="457200" indent="-457200">
              <a:buFontTx/>
              <a:buChar char="-"/>
            </a:pPr>
            <a:r>
              <a:rPr lang="ru-RU" sz="3500" dirty="0">
                <a:ea typeface="Helvetica Neue Light" charset="0"/>
                <a:cs typeface="Helvetica Neue Light" charset="0"/>
              </a:rPr>
              <a:t>Причины: шутка, месть, злость</a:t>
            </a:r>
            <a:endParaRPr lang="en-US" sz="3600" dirty="0"/>
          </a:p>
          <a:p>
            <a:pPr marL="457200" indent="-457200">
              <a:buFontTx/>
              <a:buChar char="-"/>
            </a:pPr>
            <a:endParaRPr lang="en-US" sz="3600" dirty="0"/>
          </a:p>
          <a:p>
            <a:pPr marL="457200" indent="-457200">
              <a:buFontTx/>
              <a:buChar char="-"/>
            </a:pP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78" y="1503432"/>
            <a:ext cx="9859804" cy="6574971"/>
          </a:xfrm>
        </p:spPr>
      </p:pic>
    </p:spTree>
    <p:extLst>
      <p:ext uri="{BB962C8B-B14F-4D97-AF65-F5344CB8AC3E}">
        <p14:creationId xmlns:p14="http://schemas.microsoft.com/office/powerpoint/2010/main" val="20536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89" y="583799"/>
            <a:ext cx="14816335" cy="1439333"/>
          </a:xfrm>
        </p:spPr>
        <p:txBody>
          <a:bodyPr/>
          <a:lstStyle/>
          <a:p>
            <a:r>
              <a:rPr lang="ru-RU" dirty="0"/>
              <a:t>ВИДЫ И СПОСОБЫ КИБЕРБУЛЛИНГА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845"/>
            <a:ext cx="9372944" cy="6250311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0374487" y="1088772"/>
            <a:ext cx="4594579" cy="1573497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обман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угрозы</a:t>
            </a:r>
            <a:endParaRPr lang="et-EE" sz="280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сплетни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оскорбление</a:t>
            </a:r>
            <a:endParaRPr lang="et-EE" sz="28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800" dirty="0"/>
              <a:t>дискредитация</a:t>
            </a:r>
            <a:endParaRPr lang="et-EE" sz="28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800" dirty="0"/>
              <a:t>игнорирование</a:t>
            </a:r>
            <a:br>
              <a:rPr lang="ru-RU" sz="2800" dirty="0"/>
            </a:br>
            <a:r>
              <a:rPr lang="ru-RU" sz="2800" dirty="0"/>
              <a:t>преследование</a:t>
            </a:r>
            <a:endParaRPr lang="et-EE" sz="28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800" dirty="0"/>
              <a:t>издевательства</a:t>
            </a:r>
            <a:br>
              <a:rPr lang="ru-RU" sz="2800" dirty="0"/>
            </a:br>
            <a:r>
              <a:rPr lang="ru-RU" sz="2800" dirty="0"/>
              <a:t>причинение обиды</a:t>
            </a:r>
            <a:endParaRPr lang="et-EE" sz="28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800" dirty="0"/>
              <a:t>раскрытие секретов</a:t>
            </a:r>
            <a:endParaRPr lang="et-EE" sz="28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800" dirty="0"/>
              <a:t>нарушение приватности</a:t>
            </a:r>
            <a:br>
              <a:rPr lang="ru-RU" sz="2800" dirty="0"/>
            </a:br>
            <a:r>
              <a:rPr lang="ru-RU" sz="2800" dirty="0"/>
              <a:t>распространение слухов </a:t>
            </a:r>
            <a:br>
              <a:rPr lang="ru-RU" sz="2800" dirty="0"/>
            </a:br>
            <a:r>
              <a:rPr lang="ru-RU" sz="2800" dirty="0"/>
              <a:t>провокация неловких ситуаций</a:t>
            </a:r>
            <a:endParaRPr lang="et-EE" sz="28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1523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642" y="530007"/>
            <a:ext cx="14483626" cy="1439333"/>
          </a:xfrm>
        </p:spPr>
        <p:txBody>
          <a:bodyPr/>
          <a:lstStyle/>
          <a:p>
            <a:r>
              <a:rPr lang="ru-RU" dirty="0"/>
              <a:t>ПРИЗНАКИ КИБЕРБУЛЛИНГА</a:t>
            </a:r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83642" y="1616021"/>
            <a:ext cx="8604247" cy="6981260"/>
          </a:xfrm>
        </p:spPr>
        <p:txBody>
          <a:bodyPr/>
          <a:lstStyle/>
          <a:p>
            <a:pPr marL="457189" indent="-457189"/>
            <a:r>
              <a:rPr lang="ru-RU" sz="3000" dirty="0">
                <a:ea typeface="Pebble" charset="0"/>
                <a:cs typeface="Pebble" charset="0"/>
              </a:rPr>
              <a:t>регулярные электронные письма, текстовые сообщения и т.п. оскорбительного содержания</a:t>
            </a:r>
            <a:endParaRPr lang="et-EE" sz="3000" dirty="0">
              <a:ea typeface="Pebble" charset="0"/>
              <a:cs typeface="Pebble" charset="0"/>
            </a:endParaRPr>
          </a:p>
          <a:p>
            <a:pPr marL="457189" indent="-457189"/>
            <a:r>
              <a:rPr lang="ru-RU" sz="3000" dirty="0">
                <a:ea typeface="Pebble" charset="0"/>
                <a:cs typeface="Pebble" charset="0"/>
              </a:rPr>
              <a:t>выманивание личной информации о ком-либо и ее разглашение без разрешения</a:t>
            </a:r>
            <a:endParaRPr lang="et-EE" sz="3000" dirty="0">
              <a:ea typeface="Pebble" charset="0"/>
              <a:cs typeface="Pebble" charset="0"/>
            </a:endParaRPr>
          </a:p>
          <a:p>
            <a:pPr marL="457189" indent="-457189"/>
            <a:r>
              <a:rPr lang="ru-RU" sz="3000" dirty="0">
                <a:ea typeface="Pebble" charset="0"/>
                <a:cs typeface="Pebble" charset="0"/>
              </a:rPr>
              <a:t>выдача себя за кого-то другого (взлом электронной почты</a:t>
            </a:r>
            <a:r>
              <a:rPr lang="et-EE" sz="3000" dirty="0">
                <a:ea typeface="Pebble" charset="0"/>
                <a:cs typeface="Pebble" charset="0"/>
              </a:rPr>
              <a:t>, </a:t>
            </a:r>
            <a:r>
              <a:rPr lang="ru-RU" sz="3000" dirty="0">
                <a:ea typeface="Pebble" charset="0"/>
                <a:cs typeface="Pebble" charset="0"/>
              </a:rPr>
              <a:t>публикация от чужого имени, рассылка писем и сообщений с ложным и клеветническим содержанием</a:t>
            </a:r>
            <a:endParaRPr lang="et-EE" sz="3000" dirty="0">
              <a:ea typeface="Pebble" charset="0"/>
              <a:cs typeface="Pebble" charset="0"/>
            </a:endParaRPr>
          </a:p>
          <a:p>
            <a:pPr marL="457189" indent="-457189"/>
            <a:r>
              <a:rPr lang="ru-RU" sz="3000" dirty="0">
                <a:ea typeface="Pebble" charset="0"/>
                <a:cs typeface="Pebble" charset="0"/>
              </a:rPr>
              <a:t>создание интернет-среды</a:t>
            </a:r>
            <a:r>
              <a:rPr lang="et-EE" sz="3000" dirty="0">
                <a:ea typeface="Pebble" charset="0"/>
                <a:cs typeface="Pebble" charset="0"/>
              </a:rPr>
              <a:t> (</a:t>
            </a:r>
            <a:r>
              <a:rPr lang="ru-RU" sz="3000" dirty="0">
                <a:ea typeface="Pebble" charset="0"/>
                <a:cs typeface="Pebble" charset="0"/>
              </a:rPr>
              <a:t>сайт, соц. сеть</a:t>
            </a:r>
            <a:r>
              <a:rPr lang="et-EE" sz="3000" dirty="0">
                <a:ea typeface="Pebble" charset="0"/>
                <a:cs typeface="Pebble" charset="0"/>
              </a:rPr>
              <a:t>) </a:t>
            </a:r>
            <a:r>
              <a:rPr lang="ru-RU" sz="3000" dirty="0">
                <a:ea typeface="Pebble" charset="0"/>
                <a:cs typeface="Pebble" charset="0"/>
              </a:rPr>
              <a:t>с целью насмешки, унижения или уязвления</a:t>
            </a:r>
            <a:endParaRPr lang="et-EE" sz="3000" dirty="0">
              <a:ea typeface="Pebble" charset="0"/>
              <a:cs typeface="Pebble" charset="0"/>
            </a:endParaRPr>
          </a:p>
          <a:p>
            <a:pPr marL="457189" indent="-457189"/>
            <a:r>
              <a:rPr lang="ru-RU" sz="3000" dirty="0">
                <a:ea typeface="Pebble" charset="0"/>
                <a:cs typeface="Pebble" charset="0"/>
              </a:rPr>
              <a:t>обычно тех, кто травит</a:t>
            </a:r>
            <a:r>
              <a:rPr lang="et-EE" sz="3000" dirty="0">
                <a:ea typeface="Pebble" charset="0"/>
                <a:cs typeface="Pebble" charset="0"/>
              </a:rPr>
              <a:t>/</a:t>
            </a:r>
            <a:r>
              <a:rPr lang="ru-RU" sz="3000" dirty="0">
                <a:ea typeface="Pebble" charset="0"/>
                <a:cs typeface="Pebble" charset="0"/>
              </a:rPr>
              <a:t>угрожает</a:t>
            </a:r>
            <a:r>
              <a:rPr lang="et-EE" sz="3000" dirty="0">
                <a:ea typeface="Pebble" charset="0"/>
                <a:cs typeface="Pebble" charset="0"/>
              </a:rPr>
              <a:t> </a:t>
            </a:r>
            <a:r>
              <a:rPr lang="ru-RU" sz="3000" dirty="0" smtClean="0">
                <a:ea typeface="Pebble" charset="0"/>
                <a:cs typeface="Pebble" charset="0"/>
              </a:rPr>
              <a:t>– несколько человек</a:t>
            </a:r>
            <a:endParaRPr lang="et-EE" sz="3000" dirty="0">
              <a:ea typeface="Pebble" charset="0"/>
              <a:cs typeface="Pebble" charset="0"/>
            </a:endParaRPr>
          </a:p>
          <a:p>
            <a:endParaRPr lang="et-EE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97" y="2491740"/>
            <a:ext cx="6816017" cy="45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3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60" y="403099"/>
            <a:ext cx="15295033" cy="1220848"/>
          </a:xfrm>
        </p:spPr>
        <p:txBody>
          <a:bodyPr/>
          <a:lstStyle/>
          <a:p>
            <a:r>
              <a:rPr lang="ru-RU" dirty="0"/>
              <a:t>ПРОФИЛАКТИКА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31704" y="1403359"/>
            <a:ext cx="8262688" cy="60960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Не выноси на всеобщее обозрение личную </a:t>
            </a:r>
            <a:br>
              <a:rPr lang="ru-RU" sz="2800" dirty="0">
                <a:latin typeface="Arial" charset="0"/>
                <a:ea typeface="Arial" charset="0"/>
                <a:cs typeface="Arial" charset="0"/>
              </a:rPr>
            </a:b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информацию 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Общайся вежливо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Держи свои пароли при себе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Подумай, прежде чем загрузить материал</a:t>
            </a:r>
            <a:br>
              <a:rPr lang="ru-RU" sz="2800" dirty="0">
                <a:latin typeface="Arial" charset="0"/>
                <a:ea typeface="Arial" charset="0"/>
                <a:cs typeface="Arial" charset="0"/>
              </a:rPr>
            </a:b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в интернет или написать пост в </a:t>
            </a:r>
            <a:r>
              <a:rPr lang="ru-RU" sz="2800" dirty="0" err="1">
                <a:latin typeface="Arial" charset="0"/>
                <a:ea typeface="Arial" charset="0"/>
                <a:cs typeface="Arial" charset="0"/>
              </a:rPr>
              <a:t>соцсети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Не реагируй на неприятные комментарии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Знай тех, с кем общаешься в интернете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добавляй «в друзья» только тех, с кем знаком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Нападение – не способ разрешения конфликта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Свобода слова и выражения мнения не означает, что я публикую все, что мне захотелось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t-EE" sz="2800" dirty="0">
                <a:latin typeface="Arial" charset="0"/>
                <a:ea typeface="Arial" charset="0"/>
                <a:cs typeface="Arial" charset="0"/>
              </a:rPr>
            </a:b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Считайся и со мнением другого</a:t>
            </a:r>
            <a:r>
              <a:rPr lang="et-EE" sz="2800" dirty="0"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endParaRPr lang="et-EE" sz="2800" dirty="0">
              <a:latin typeface="Arial" charset="0"/>
              <a:ea typeface="Arial" charset="0"/>
              <a:cs typeface="Arial" charset="0"/>
            </a:endParaRPr>
          </a:p>
          <a:p>
            <a:endParaRPr lang="et-EE" sz="2800" dirty="0">
              <a:latin typeface="Arial" charset="0"/>
              <a:ea typeface="Arial" charset="0"/>
              <a:cs typeface="Arial" charset="0"/>
            </a:endParaRPr>
          </a:p>
          <a:p>
            <a:endParaRPr lang="et-EE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92" y="2030662"/>
            <a:ext cx="7261608" cy="48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4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0436" y="2074482"/>
            <a:ext cx="14518105" cy="1029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95" y="-38061"/>
            <a:ext cx="14518105" cy="102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3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8" y="699392"/>
            <a:ext cx="15295033" cy="1220848"/>
          </a:xfrm>
        </p:spPr>
        <p:txBody>
          <a:bodyPr>
            <a:normAutofit/>
          </a:bodyPr>
          <a:lstStyle/>
          <a:p>
            <a:r>
              <a:rPr lang="ru-RU" sz="4500" dirty="0"/>
              <a:t>ЧТО ДЕЛАТЬ, ЕСЛИ Я СТАЛ ЖЕРТВОЙ</a:t>
            </a:r>
            <a:r>
              <a:rPr lang="et-EE" sz="4500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095023" y="2184548"/>
            <a:ext cx="14551055" cy="609600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Не отвечай</a:t>
            </a:r>
            <a:r>
              <a:rPr lang="et-EE" sz="35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не реагируй</a:t>
            </a:r>
            <a:endParaRPr lang="et-EE" sz="35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Заблокируй обидчика</a:t>
            </a:r>
            <a:endParaRPr lang="et-EE" sz="35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Проинформируй модератора портала о действиях </a:t>
            </a: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 обидчика</a:t>
            </a:r>
            <a:endParaRPr lang="et-EE" sz="35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Скопируй, сделай </a:t>
            </a:r>
            <a:r>
              <a:rPr lang="et-EE" sz="3500" dirty="0" err="1">
                <a:latin typeface="Arial" charset="0"/>
                <a:ea typeface="Arial" charset="0"/>
                <a:cs typeface="Arial" charset="0"/>
              </a:rPr>
              <a:t>screenshot</a:t>
            </a:r>
            <a:r>
              <a:rPr lang="et-EE" sz="35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зафиксируй факт</a:t>
            </a:r>
            <a:r>
              <a:rPr lang="et-EE" sz="35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Обязательно покажи сообщения взрослому, которому </a:t>
            </a: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 ты доверяешь</a:t>
            </a:r>
            <a:endParaRPr lang="et-EE" sz="35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ru-RU" sz="3500" dirty="0">
                <a:latin typeface="Arial" charset="0"/>
                <a:ea typeface="Arial" charset="0"/>
                <a:cs typeface="Arial" charset="0"/>
              </a:rPr>
              <a:t>При необходимости обратись в полицию</a:t>
            </a:r>
            <a:endParaRPr lang="et-EE" sz="3500" dirty="0">
              <a:latin typeface="Arial" charset="0"/>
              <a:ea typeface="Arial" charset="0"/>
              <a:cs typeface="Arial" charset="0"/>
            </a:endParaRPr>
          </a:p>
          <a:p>
            <a:endParaRPr lang="et-EE" sz="36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t-EE" sz="3600" dirty="0">
              <a:latin typeface="Arial" charset="0"/>
              <a:ea typeface="Arial" charset="0"/>
              <a:cs typeface="Arial" charset="0"/>
            </a:endParaRPr>
          </a:p>
          <a:p>
            <a:endParaRPr lang="et-EE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1" y="612669"/>
            <a:ext cx="4034023" cy="4034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703" y="3793687"/>
            <a:ext cx="2705344" cy="2915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463" y="6056307"/>
            <a:ext cx="1835240" cy="18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04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C template">
  <a:themeElements>
    <a:clrScheme name="SIC Pentagram">
      <a:dk1>
        <a:srgbClr val="292929"/>
      </a:dk1>
      <a:lt1>
        <a:srgbClr val="FFFFFF"/>
      </a:lt1>
      <a:dk2>
        <a:srgbClr val="25AEC8"/>
      </a:dk2>
      <a:lt2>
        <a:srgbClr val="6FBECD"/>
      </a:lt2>
      <a:accent1>
        <a:srgbClr val="26AFC8"/>
      </a:accent1>
      <a:accent2>
        <a:srgbClr val="55448D"/>
      </a:accent2>
      <a:accent3>
        <a:srgbClr val="D64533"/>
      </a:accent3>
      <a:accent4>
        <a:srgbClr val="E79A3E"/>
      </a:accent4>
      <a:accent5>
        <a:srgbClr val="85C04D"/>
      </a:accent5>
      <a:accent6>
        <a:srgbClr val="808080"/>
      </a:accent6>
      <a:hlink>
        <a:srgbClr val="25AFC5"/>
      </a:hlink>
      <a:folHlink>
        <a:srgbClr val="87CADB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spcFirstLastPara="0" vert="horz" wrap="none" lIns="117375" tIns="108446" rIns="117375" bIns="108446" numCol="1" spcCol="1270" anchor="ctr" anchorCtr="0">
        <a:noAutofit/>
      </a:bodyPr>
      <a:lstStyle>
        <a:defPPr algn="ctr" defTabSz="533400">
          <a:lnSpc>
            <a:spcPct val="90000"/>
          </a:lnSpc>
          <a:spcBef>
            <a:spcPct val="0"/>
          </a:spcBef>
          <a:spcAft>
            <a:spcPct val="35000"/>
          </a:spcAft>
          <a:defRPr sz="1200" kern="1200" dirty="0" smtClean="0">
            <a:latin typeface="Tahoma" pitchFamily="34" charset="0"/>
            <a:ea typeface="Tahoma" pitchFamily="34" charset="0"/>
            <a:cs typeface="Tahoma" pitchFamily="34" charset="0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shade val="80000"/>
            <a:hueOff val="134971"/>
            <a:satOff val="-28455"/>
            <a:lumOff val="18469"/>
            <a:alphaOff val="0"/>
          </a:schemeClr>
        </a:fillRef>
        <a:effectRef idx="0">
          <a:schemeClr val="accent1">
            <a:shade val="80000"/>
            <a:hueOff val="134971"/>
            <a:satOff val="-28455"/>
            <a:lumOff val="18469"/>
            <a:alphaOff val="0"/>
          </a:schemeClr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1.xml><?xml version="1.0" encoding="utf-8"?>
<a:theme xmlns:a="http://schemas.openxmlformats.org/drawingml/2006/main" name="9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2.xml><?xml version="1.0" encoding="utf-8"?>
<a:theme xmlns:a="http://schemas.openxmlformats.org/drawingml/2006/main" name="10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3.xml><?xml version="1.0" encoding="utf-8"?>
<a:theme xmlns:a="http://schemas.openxmlformats.org/drawingml/2006/main" name="11_Telia Group">
  <a:themeElements>
    <a:clrScheme name="Telia Grou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FF"/>
      </a:hlink>
      <a:folHlink>
        <a:srgbClr val="FF00FF"/>
      </a:folHlink>
    </a:clrScheme>
    <a:fontScheme name="Telia Group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lia Grou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179999" tIns="179999" rIns="179999" bIns="17999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14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5.xml><?xml version="1.0" encoding="utf-8"?>
<a:theme xmlns:a="http://schemas.openxmlformats.org/drawingml/2006/main" name="15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6.xml><?xml version="1.0" encoding="utf-8"?>
<a:theme xmlns:a="http://schemas.openxmlformats.org/drawingml/2006/main" name="16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7.xml><?xml version="1.0" encoding="utf-8"?>
<a:theme xmlns:a="http://schemas.openxmlformats.org/drawingml/2006/main" name="17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8.xml><?xml version="1.0" encoding="utf-8"?>
<a:theme xmlns:a="http://schemas.openxmlformats.org/drawingml/2006/main" name="18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19.xml><?xml version="1.0" encoding="utf-8"?>
<a:theme xmlns:a="http://schemas.openxmlformats.org/drawingml/2006/main" name="20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2.xml><?xml version="1.0" encoding="utf-8"?>
<a:theme xmlns:a="http://schemas.openxmlformats.org/drawingml/2006/main" name="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20.xml><?xml version="1.0" encoding="utf-8"?>
<a:theme xmlns:a="http://schemas.openxmlformats.org/drawingml/2006/main" name="25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21.xml><?xml version="1.0" encoding="utf-8"?>
<a:theme xmlns:a="http://schemas.openxmlformats.org/drawingml/2006/main" name="26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22.xml><?xml version="1.0" encoding="utf-8"?>
<a:theme xmlns:a="http://schemas.openxmlformats.org/drawingml/2006/main" name="12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23.xml><?xml version="1.0" encoding="utf-8"?>
<a:theme xmlns:a="http://schemas.openxmlformats.org/drawingml/2006/main" name="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24.xml><?xml version="1.0" encoding="utf-8"?>
<a:theme xmlns:a="http://schemas.openxmlformats.org/drawingml/2006/main" name="1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25.xml><?xml version="1.0" encoding="utf-8"?>
<a:theme xmlns:a="http://schemas.openxmlformats.org/drawingml/2006/main" name="2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26.xml><?xml version="1.0" encoding="utf-8"?>
<a:theme xmlns:a="http://schemas.openxmlformats.org/drawingml/2006/main" name="3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27.xml><?xml version="1.0" encoding="utf-8"?>
<a:theme xmlns:a="http://schemas.openxmlformats.org/drawingml/2006/main" name="4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28.xml><?xml version="1.0" encoding="utf-8"?>
<a:theme xmlns:a="http://schemas.openxmlformats.org/drawingml/2006/main" name="5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29.xml><?xml version="1.0" encoding="utf-8"?>
<a:theme xmlns:a="http://schemas.openxmlformats.org/drawingml/2006/main" name="6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3.xml><?xml version="1.0" encoding="utf-8"?>
<a:theme xmlns:a="http://schemas.openxmlformats.org/drawingml/2006/main" name="1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30.xml><?xml version="1.0" encoding="utf-8"?>
<a:theme xmlns:a="http://schemas.openxmlformats.org/drawingml/2006/main" name="7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31.xml><?xml version="1.0" encoding="utf-8"?>
<a:theme xmlns:a="http://schemas.openxmlformats.org/drawingml/2006/main" name="8_Telia Standar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.potx" id="{AC52C286-0FA2-4BCA-8235-5369F0E03558}" vid="{DD7BCDA0-DEF6-46BE-8DA0-586E7861CABD}"/>
    </a:ext>
  </a:extLst>
</a:theme>
</file>

<file path=ppt/theme/theme32.xml><?xml version="1.0" encoding="utf-8"?>
<a:theme xmlns:a="http://schemas.openxmlformats.org/drawingml/2006/main" name="Telia Animated Template">
  <a:themeElements>
    <a:clrScheme name="Telia 3.2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CC00FF"/>
      </a:accent2>
      <a:accent3>
        <a:srgbClr val="FF00CD"/>
      </a:accent3>
      <a:accent4>
        <a:srgbClr val="00CDFF"/>
      </a:accent4>
      <a:accent5>
        <a:srgbClr val="0099FF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_PPTTemplate_Animated_V4-2" id="{D4E02D25-2824-447F-B17C-151C00777EF7}" vid="{1617C6CF-224A-4ED9-AE26-183EE35DB856}"/>
    </a:ext>
  </a:extLst>
</a:theme>
</file>

<file path=ppt/theme/theme3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Thin"/>
        <a:ea typeface="Helvetica Neue Thin"/>
        <a:cs typeface="Helvetica Neue Thin"/>
      </a:majorFont>
      <a:minorFont>
        <a:latin typeface="Helvetica Neue Thin"/>
        <a:ea typeface="Helvetica Neue Thin"/>
        <a:cs typeface="Helvetica Neue T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3F0B5F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64522" tIns="64522" rIns="64522" bIns="64522" numCol="1" spcCol="38100" rtlCol="0" anchor="ctr">
        <a:spAutoFit/>
      </a:bodyPr>
      <a:lstStyle>
        <a:defPPr marL="0" marR="0" indent="0" algn="l" defTabSz="115214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F0B5F"/>
          </a:solidFill>
          <a:prstDash val="solid"/>
          <a:beve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691" tIns="71691" rIns="71691" bIns="71691" numCol="1" spcCol="38100" rtlCol="0" anchor="ctr">
        <a:spAutoFit/>
      </a:bodyPr>
      <a:lstStyle>
        <a:defPPr marL="0" marR="0" indent="0" algn="l" defTabSz="115214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5.xml><?xml version="1.0" encoding="utf-8"?>
<a:theme xmlns:a="http://schemas.openxmlformats.org/drawingml/2006/main" name="3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6.xml><?xml version="1.0" encoding="utf-8"?>
<a:theme xmlns:a="http://schemas.openxmlformats.org/drawingml/2006/main" name="6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7.xml><?xml version="1.0" encoding="utf-8"?>
<a:theme xmlns:a="http://schemas.openxmlformats.org/drawingml/2006/main" name="4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8.xml><?xml version="1.0" encoding="utf-8"?>
<a:theme xmlns:a="http://schemas.openxmlformats.org/drawingml/2006/main" name="5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9.xml><?xml version="1.0" encoding="utf-8"?>
<a:theme xmlns:a="http://schemas.openxmlformats.org/drawingml/2006/main" name="7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5323</TotalTime>
  <Words>1016</Words>
  <Application>Microsoft Office PowerPoint</Application>
  <PresentationFormat>Custom</PresentationFormat>
  <Paragraphs>102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32</vt:i4>
      </vt:variant>
      <vt:variant>
        <vt:lpstr>Slide Titles</vt:lpstr>
      </vt:variant>
      <vt:variant>
        <vt:i4>20</vt:i4>
      </vt:variant>
    </vt:vector>
  </HeadingPairs>
  <TitlesOfParts>
    <vt:vector size="71" baseType="lpstr">
      <vt:lpstr>MS PGothic</vt:lpstr>
      <vt:lpstr>MS PGothic</vt:lpstr>
      <vt:lpstr>Arial</vt:lpstr>
      <vt:lpstr>Arial Rounded MT Bold</vt:lpstr>
      <vt:lpstr>Calibri</vt:lpstr>
      <vt:lpstr>Calibri Light</vt:lpstr>
      <vt:lpstr>Century Gothic</vt:lpstr>
      <vt:lpstr>Gill Sans</vt:lpstr>
      <vt:lpstr>Gill Sans MT</vt:lpstr>
      <vt:lpstr>Gill Sans MT Light</vt:lpstr>
      <vt:lpstr>Helvetica Neue</vt:lpstr>
      <vt:lpstr>Helvetica Neue Light</vt:lpstr>
      <vt:lpstr>Helvetica Neue Thin</vt:lpstr>
      <vt:lpstr>Lucida Grande</vt:lpstr>
      <vt:lpstr>Lucida Grande CE</vt:lpstr>
      <vt:lpstr>Pebble</vt:lpstr>
      <vt:lpstr>Tahoma</vt:lpstr>
      <vt:lpstr>Trebuchet MS</vt:lpstr>
      <vt:lpstr>Wingdings</vt:lpstr>
      <vt:lpstr>SIC template</vt:lpstr>
      <vt:lpstr>Telia Group</vt:lpstr>
      <vt:lpstr>1_Telia Group</vt:lpstr>
      <vt:lpstr>2_Telia Group</vt:lpstr>
      <vt:lpstr>3_Telia Group</vt:lpstr>
      <vt:lpstr>6_Telia Group</vt:lpstr>
      <vt:lpstr>4_Telia Group</vt:lpstr>
      <vt:lpstr>5_Telia Group</vt:lpstr>
      <vt:lpstr>7_Telia Group</vt:lpstr>
      <vt:lpstr>8_Telia Group</vt:lpstr>
      <vt:lpstr>9_Telia Group</vt:lpstr>
      <vt:lpstr>10_Telia Group</vt:lpstr>
      <vt:lpstr>11_Telia Group</vt:lpstr>
      <vt:lpstr>14_Telia Group</vt:lpstr>
      <vt:lpstr>15_Telia Group</vt:lpstr>
      <vt:lpstr>16_Telia Group</vt:lpstr>
      <vt:lpstr>17_Telia Group</vt:lpstr>
      <vt:lpstr>18_Telia Group</vt:lpstr>
      <vt:lpstr>20_Telia Group</vt:lpstr>
      <vt:lpstr>25_Telia Group</vt:lpstr>
      <vt:lpstr>26_Telia Group</vt:lpstr>
      <vt:lpstr>12_Telia Group</vt:lpstr>
      <vt:lpstr>Telia Standard Template</vt:lpstr>
      <vt:lpstr>1_Telia Standard Template</vt:lpstr>
      <vt:lpstr>2_Telia Standard Template</vt:lpstr>
      <vt:lpstr>3_Telia Standard Template</vt:lpstr>
      <vt:lpstr>4_Telia Standard Template</vt:lpstr>
      <vt:lpstr>5_Telia Standard Template</vt:lpstr>
      <vt:lpstr>6_Telia Standard Template</vt:lpstr>
      <vt:lpstr>7_Telia Standard Template</vt:lpstr>
      <vt:lpstr>8_Telia Standard Template</vt:lpstr>
      <vt:lpstr>Telia Animated Template</vt:lpstr>
      <vt:lpstr>PowerPoint Presentation</vt:lpstr>
      <vt:lpstr>КАЖДЫЙ ПЯТЫЙ УЧАЩИЙСЯ В ЭСТОНИИ СТАЛКИВАЛСЯ С ТРАВЛЕЙ                                            </vt:lpstr>
      <vt:lpstr>По оценке учащихся, 1/3 родителей знает мало или вообще ничего не знает о том, чем дети занимаются в интернете  </vt:lpstr>
      <vt:lpstr>ЧТО ТАКОЕ КИБЕРБУЛЛИНГ?</vt:lpstr>
      <vt:lpstr>ВИДЫ И СПОСОБЫ КИБЕРБУЛЛИНГА</vt:lpstr>
      <vt:lpstr>ПРИЗНАКИ КИБЕРБУЛЛИНГА</vt:lpstr>
      <vt:lpstr>ПРОФИЛАКТИКА</vt:lpstr>
      <vt:lpstr>PowerPoint Presentation</vt:lpstr>
      <vt:lpstr>ЧТО ДЕЛАТЬ, ЕСЛИ Я СТАЛ ЖЕРТВОЙ?</vt:lpstr>
      <vt:lpstr>PowerPoint Presentation</vt:lpstr>
      <vt:lpstr>ПРИЗЫВ КАМПАНИИ - «БУДЬ СМЕЛЫМ»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ГДЕ ИСКАТЬ ПОМОЩИ?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Rūta Gaudiešienė</dc:creator>
  <cp:keywords/>
  <dc:description/>
  <cp:lastModifiedBy>Elo Võrk</cp:lastModifiedBy>
  <cp:revision>536</cp:revision>
  <cp:lastPrinted>2017-03-20T13:33:28Z</cp:lastPrinted>
  <dcterms:modified xsi:type="dcterms:W3CDTF">2018-02-20T14:49:08Z</dcterms:modified>
  <cp:category/>
</cp:coreProperties>
</file>